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4"/>
    <p:sldMasterId id="2147484138" r:id="rId5"/>
    <p:sldMasterId id="2147484151" r:id="rId6"/>
    <p:sldMasterId id="2147484189" r:id="rId7"/>
    <p:sldMasterId id="2147484209" r:id="rId8"/>
    <p:sldMasterId id="2147484230" r:id="rId9"/>
    <p:sldMasterId id="2147484253" r:id="rId10"/>
    <p:sldMasterId id="2147484276" r:id="rId11"/>
  </p:sldMasterIdLst>
  <p:notesMasterIdLst>
    <p:notesMasterId r:id="rId17"/>
  </p:notesMasterIdLst>
  <p:handoutMasterIdLst>
    <p:handoutMasterId r:id="rId18"/>
  </p:handoutMasterIdLst>
  <p:sldIdLst>
    <p:sldId id="371" r:id="rId12"/>
    <p:sldId id="394" r:id="rId13"/>
    <p:sldId id="395" r:id="rId14"/>
    <p:sldId id="381" r:id="rId15"/>
    <p:sldId id="382" r:id="rId16"/>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Wolodarsky" initials="MW" lastIdx="89" clrIdx="0"/>
  <p:cmAuthor id="2" name="Judit Pongracz" initials="JP" lastIdx="5" clrIdx="1"/>
  <p:cmAuthor id="3" name="dschulman" initials="d" lastIdx="37" clrIdx="2"/>
  <p:cmAuthor id="4" name="Matt Ontell" initials="MO" lastIdx="7" clrIdx="3"/>
  <p:cmAuthor id="5" name="Daniela Parmley (Lenati LLC)" initials="DP(L" lastIdx="72" clrIdx="4"/>
  <p:cmAuthor id="6" name="Daniela Parmley (RIVET CONSULTING LLC)" initials="DP(CL" lastIdx="4" clrIdx="5">
    <p:extLst>
      <p:ext uri="{19B8F6BF-5375-455C-9EA6-DF929625EA0E}">
        <p15:presenceInfo xmlns:p15="http://schemas.microsoft.com/office/powerpoint/2012/main" userId="S-1-5-21-2127521184-1604012920-1887927527-25841668" providerId="AD"/>
      </p:ext>
    </p:extLst>
  </p:cmAuthor>
  <p:cmAuthor id="7" name="Ryan Ingram" initials="RI" lastIdx="14" clrIdx="6">
    <p:extLst>
      <p:ext uri="{19B8F6BF-5375-455C-9EA6-DF929625EA0E}">
        <p15:presenceInfo xmlns:p15="http://schemas.microsoft.com/office/powerpoint/2012/main" userId="S003BFFD8D40D7C5@LIVE.COM" providerId="AD"/>
      </p:ext>
    </p:extLst>
  </p:cmAuthor>
  <p:cmAuthor id="8" name="Jackie Thomas" initials="JT" lastIdx="20" clrIdx="7">
    <p:extLst>
      <p:ext uri="{19B8F6BF-5375-455C-9EA6-DF929625EA0E}">
        <p15:presenceInfo xmlns:p15="http://schemas.microsoft.com/office/powerpoint/2012/main" userId="S-1-5-21-3608304394-365159036-3021174217-30713" providerId="AD"/>
      </p:ext>
    </p:extLst>
  </p:cmAuthor>
  <p:cmAuthor id="9" name="Lisa Young" initials="LY" lastIdx="5" clrIdx="8">
    <p:extLst>
      <p:ext uri="{19B8F6BF-5375-455C-9EA6-DF929625EA0E}">
        <p15:presenceInfo xmlns:p15="http://schemas.microsoft.com/office/powerpoint/2012/main" userId="S-1-5-21-3608304394-365159036-3021174217-12098" providerId="AD"/>
      </p:ext>
    </p:extLst>
  </p:cmAuthor>
  <p:cmAuthor id="10" name="Ryan Ingram" initials="RI [2]" lastIdx="5" clrIdx="9">
    <p:extLst>
      <p:ext uri="{19B8F6BF-5375-455C-9EA6-DF929625EA0E}">
        <p15:presenceInfo xmlns:p15="http://schemas.microsoft.com/office/powerpoint/2012/main" userId="S-1-5-21-3608304394-365159036-3021174217-11785" providerId="AD"/>
      </p:ext>
    </p:extLst>
  </p:cmAuthor>
  <p:cmAuthor id="11" name="Jose Michael Joseph" initials="JMJ" lastIdx="1" clrIdx="10">
    <p:extLst>
      <p:ext uri="{19B8F6BF-5375-455C-9EA6-DF929625EA0E}">
        <p15:presenceInfo xmlns:p15="http://schemas.microsoft.com/office/powerpoint/2012/main" userId="S::josejo@microsoft.com::b9b25404-8760-4f6f-abd5-6dac53c5cac0" providerId="AD"/>
      </p:ext>
    </p:extLst>
  </p:cmAuthor>
  <p:cmAuthor id="12" name="Unknown User1" initials="Unknown User1" lastIdx="3" clrIdx="11"/>
  <p:cmAuthor id="13" name="Unknown User2" initials="Unknown User2" lastIdx="17" clrIdx="12"/>
  <p:cmAuthor id="14" name="Mike Hollinshead" initials="MH" lastIdx="2" clrIdx="13">
    <p:extLst>
      <p:ext uri="{19B8F6BF-5375-455C-9EA6-DF929625EA0E}">
        <p15:presenceInfo xmlns:p15="http://schemas.microsoft.com/office/powerpoint/2012/main" userId="S::mikeholl@microsoft.com::83e9fe77-7c2a-4ccf-87c9-fa244dd2e7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000000"/>
    <a:srgbClr val="F2F2F2"/>
    <a:srgbClr val="DC3C00"/>
    <a:srgbClr val="6EC2E9"/>
    <a:srgbClr val="D9D9D9"/>
    <a:srgbClr val="B3B3B3"/>
    <a:srgbClr val="F1F2F2"/>
    <a:srgbClr val="716E6F"/>
    <a:srgbClr val="23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F1B0F-EBC2-78FD-8D7B-8B4B7069894A}" v="252" dt="2019-05-09T22:05:34.2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993" autoAdjust="0"/>
    <p:restoredTop sz="89031" autoAdjust="0"/>
  </p:normalViewPr>
  <p:slideViewPr>
    <p:cSldViewPr snapToGrid="0">
      <p:cViewPr varScale="1">
        <p:scale>
          <a:sx n="113" d="100"/>
          <a:sy n="113" d="100"/>
        </p:scale>
        <p:origin x="261"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159616" cy="2023380"/>
          </a:xfrm>
          <a:prstGeom prst="rect">
            <a:avLst/>
          </a:prstGeom>
        </p:spPr>
        <p:txBody>
          <a:bodyPr vert="horz" lIns="177476" tIns="88738" rIns="177476" bIns="88738" rtlCol="0"/>
          <a:lstStyle>
            <a:lvl1pPr algn="l">
              <a:defRPr sz="2300"/>
            </a:lvl1pPr>
          </a:lstStyle>
          <a:p>
            <a:endParaRPr lang="en-NZ"/>
          </a:p>
        </p:txBody>
      </p:sp>
      <p:sp>
        <p:nvSpPr>
          <p:cNvPr id="3" name="Date Placeholder 2"/>
          <p:cNvSpPr>
            <a:spLocks noGrp="1"/>
          </p:cNvSpPr>
          <p:nvPr>
            <p:ph type="dt" sz="quarter" idx="1"/>
          </p:nvPr>
        </p:nvSpPr>
        <p:spPr>
          <a:xfrm>
            <a:off x="5435320" y="2"/>
            <a:ext cx="4159616" cy="2023380"/>
          </a:xfrm>
          <a:prstGeom prst="rect">
            <a:avLst/>
          </a:prstGeom>
        </p:spPr>
        <p:txBody>
          <a:bodyPr vert="horz" lIns="177476" tIns="88738" rIns="177476" bIns="88738" rtlCol="0"/>
          <a:lstStyle>
            <a:lvl1pPr algn="r">
              <a:defRPr sz="2300"/>
            </a:lvl1pPr>
          </a:lstStyle>
          <a:p>
            <a:fld id="{1CE80E82-A7A5-459C-B331-04D99946010A}" type="datetimeFigureOut">
              <a:rPr lang="en-NZ" smtClean="0"/>
              <a:t>9/05/2019</a:t>
            </a:fld>
            <a:endParaRPr lang="en-NZ"/>
          </a:p>
        </p:txBody>
      </p:sp>
      <p:sp>
        <p:nvSpPr>
          <p:cNvPr id="4" name="Footer Placeholder 3"/>
          <p:cNvSpPr>
            <a:spLocks noGrp="1"/>
          </p:cNvSpPr>
          <p:nvPr>
            <p:ph type="ftr" sz="quarter" idx="2"/>
          </p:nvPr>
        </p:nvSpPr>
        <p:spPr>
          <a:xfrm>
            <a:off x="1" y="38279039"/>
            <a:ext cx="4159616" cy="2023380"/>
          </a:xfrm>
          <a:prstGeom prst="rect">
            <a:avLst/>
          </a:prstGeom>
        </p:spPr>
        <p:txBody>
          <a:bodyPr vert="horz" lIns="177476" tIns="88738" rIns="177476" bIns="88738" rtlCol="0" anchor="b"/>
          <a:lstStyle>
            <a:lvl1pPr algn="l">
              <a:defRPr sz="2300"/>
            </a:lvl1pPr>
          </a:lstStyle>
          <a:p>
            <a:endParaRPr lang="en-NZ"/>
          </a:p>
        </p:txBody>
      </p:sp>
      <p:sp>
        <p:nvSpPr>
          <p:cNvPr id="5" name="Slide Number Placeholder 4"/>
          <p:cNvSpPr>
            <a:spLocks noGrp="1"/>
          </p:cNvSpPr>
          <p:nvPr>
            <p:ph type="sldNum" sz="quarter" idx="3"/>
          </p:nvPr>
        </p:nvSpPr>
        <p:spPr>
          <a:xfrm>
            <a:off x="5435320" y="38279039"/>
            <a:ext cx="4159616" cy="2023380"/>
          </a:xfrm>
          <a:prstGeom prst="rect">
            <a:avLst/>
          </a:prstGeom>
        </p:spPr>
        <p:txBody>
          <a:bodyPr vert="horz" lIns="177476" tIns="88738" rIns="177476" bIns="88738" rtlCol="0" anchor="b"/>
          <a:lstStyle>
            <a:lvl1pPr algn="r">
              <a:defRPr sz="2300"/>
            </a:lvl1pPr>
          </a:lstStyle>
          <a:p>
            <a:fld id="{5A1764A8-9A6C-4D27-834F-C437754705DB}" type="slidenum">
              <a:rPr lang="en-NZ" smtClean="0"/>
              <a:t>‹#›</a:t>
            </a:fld>
            <a:endParaRPr lang="en-NZ"/>
          </a:p>
        </p:txBody>
      </p:sp>
    </p:spTree>
    <p:extLst>
      <p:ext uri="{BB962C8B-B14F-4D97-AF65-F5344CB8AC3E}">
        <p14:creationId xmlns:p14="http://schemas.microsoft.com/office/powerpoint/2010/main" val="992864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58747" cy="2022118"/>
          </a:xfrm>
          <a:prstGeom prst="rect">
            <a:avLst/>
          </a:prstGeom>
        </p:spPr>
        <p:txBody>
          <a:bodyPr vert="horz" lIns="180847" tIns="90425" rIns="180847" bIns="90425" rtlCol="0"/>
          <a:lstStyle>
            <a:lvl1pPr algn="l">
              <a:defRPr sz="2300"/>
            </a:lvl1pPr>
          </a:lstStyle>
          <a:p>
            <a:endParaRPr lang="en-US"/>
          </a:p>
        </p:txBody>
      </p:sp>
      <p:sp>
        <p:nvSpPr>
          <p:cNvPr id="3" name="Date Placeholder 2"/>
          <p:cNvSpPr>
            <a:spLocks noGrp="1"/>
          </p:cNvSpPr>
          <p:nvPr>
            <p:ph type="dt" idx="1"/>
          </p:nvPr>
        </p:nvSpPr>
        <p:spPr>
          <a:xfrm>
            <a:off x="5436140" y="0"/>
            <a:ext cx="4158747" cy="2022118"/>
          </a:xfrm>
          <a:prstGeom prst="rect">
            <a:avLst/>
          </a:prstGeom>
        </p:spPr>
        <p:txBody>
          <a:bodyPr vert="horz" lIns="180847" tIns="90425" rIns="180847" bIns="90425" rtlCol="0"/>
          <a:lstStyle>
            <a:lvl1pPr algn="r">
              <a:defRPr sz="2300"/>
            </a:lvl1pPr>
          </a:lstStyle>
          <a:p>
            <a:fld id="{637BAADD-E4E1-4887-8D25-7213FB08BCC4}" type="datetimeFigureOut">
              <a:rPr lang="en-US" smtClean="0"/>
              <a:t>5/9/2019</a:t>
            </a:fld>
            <a:endParaRPr lang="en-US"/>
          </a:p>
        </p:txBody>
      </p:sp>
      <p:sp>
        <p:nvSpPr>
          <p:cNvPr id="4" name="Slide Image Placeholder 3"/>
          <p:cNvSpPr>
            <a:spLocks noGrp="1" noRot="1" noChangeAspect="1"/>
          </p:cNvSpPr>
          <p:nvPr>
            <p:ph type="sldImg" idx="2"/>
          </p:nvPr>
        </p:nvSpPr>
        <p:spPr>
          <a:xfrm>
            <a:off x="-7289800" y="5037138"/>
            <a:ext cx="24177625" cy="13600112"/>
          </a:xfrm>
          <a:prstGeom prst="rect">
            <a:avLst/>
          </a:prstGeom>
          <a:noFill/>
          <a:ln w="12700">
            <a:solidFill>
              <a:prstClr val="black"/>
            </a:solidFill>
          </a:ln>
        </p:spPr>
        <p:txBody>
          <a:bodyPr vert="horz" lIns="180847" tIns="90425" rIns="180847" bIns="90425" rtlCol="0" anchor="ctr"/>
          <a:lstStyle/>
          <a:p>
            <a:endParaRPr lang="en-US"/>
          </a:p>
        </p:txBody>
      </p:sp>
      <p:sp>
        <p:nvSpPr>
          <p:cNvPr id="5" name="Notes Placeholder 4"/>
          <p:cNvSpPr>
            <a:spLocks noGrp="1"/>
          </p:cNvSpPr>
          <p:nvPr>
            <p:ph type="body" sz="quarter" idx="3"/>
          </p:nvPr>
        </p:nvSpPr>
        <p:spPr>
          <a:xfrm>
            <a:off x="959711" y="19395535"/>
            <a:ext cx="7677686" cy="15869079"/>
          </a:xfrm>
          <a:prstGeom prst="rect">
            <a:avLst/>
          </a:prstGeom>
        </p:spPr>
        <p:txBody>
          <a:bodyPr vert="horz" lIns="180847" tIns="90425" rIns="180847" bIns="904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8280305"/>
            <a:ext cx="4158747" cy="2022114"/>
          </a:xfrm>
          <a:prstGeom prst="rect">
            <a:avLst/>
          </a:prstGeom>
        </p:spPr>
        <p:txBody>
          <a:bodyPr vert="horz" lIns="180847" tIns="90425" rIns="180847" bIns="90425" rtlCol="0" anchor="b"/>
          <a:lstStyle>
            <a:lvl1pPr algn="l">
              <a:defRPr sz="2300"/>
            </a:lvl1pPr>
          </a:lstStyle>
          <a:p>
            <a:endParaRPr lang="en-US"/>
          </a:p>
        </p:txBody>
      </p:sp>
      <p:sp>
        <p:nvSpPr>
          <p:cNvPr id="7" name="Slide Number Placeholder 6"/>
          <p:cNvSpPr>
            <a:spLocks noGrp="1"/>
          </p:cNvSpPr>
          <p:nvPr>
            <p:ph type="sldNum" sz="quarter" idx="5"/>
          </p:nvPr>
        </p:nvSpPr>
        <p:spPr>
          <a:xfrm>
            <a:off x="5436140" y="38280305"/>
            <a:ext cx="4158747" cy="2022114"/>
          </a:xfrm>
          <a:prstGeom prst="rect">
            <a:avLst/>
          </a:prstGeom>
        </p:spPr>
        <p:txBody>
          <a:bodyPr vert="horz" lIns="180847" tIns="90425" rIns="180847" bIns="90425" rtlCol="0" anchor="b"/>
          <a:lstStyle>
            <a:lvl1pPr algn="r">
              <a:defRPr sz="2300"/>
            </a:lvl1pPr>
          </a:lstStyle>
          <a:p>
            <a:fld id="{B6EDA156-F7A6-47CF-971C-924B7E262F4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1</a:t>
            </a:fld>
            <a:endParaRPr lang="en-US"/>
          </a:p>
        </p:txBody>
      </p:sp>
    </p:spTree>
    <p:extLst>
      <p:ext uri="{BB962C8B-B14F-4D97-AF65-F5344CB8AC3E}">
        <p14:creationId xmlns:p14="http://schemas.microsoft.com/office/powerpoint/2010/main" val="301553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2767" indent="-33276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2</a:t>
            </a:fld>
            <a:endParaRPr lang="en-US"/>
          </a:p>
        </p:txBody>
      </p:sp>
    </p:spTree>
    <p:extLst>
      <p:ext uri="{BB962C8B-B14F-4D97-AF65-F5344CB8AC3E}">
        <p14:creationId xmlns:p14="http://schemas.microsoft.com/office/powerpoint/2010/main" val="167751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2767" indent="-33276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3</a:t>
            </a:fld>
            <a:endParaRPr lang="en-US"/>
          </a:p>
        </p:txBody>
      </p:sp>
    </p:spTree>
    <p:extLst>
      <p:ext uri="{BB962C8B-B14F-4D97-AF65-F5344CB8AC3E}">
        <p14:creationId xmlns:p14="http://schemas.microsoft.com/office/powerpoint/2010/main" val="193935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4</a:t>
            </a:fld>
            <a:endParaRPr lang="en-US"/>
          </a:p>
        </p:txBody>
      </p:sp>
    </p:spTree>
    <p:extLst>
      <p:ext uri="{BB962C8B-B14F-4D97-AF65-F5344CB8AC3E}">
        <p14:creationId xmlns:p14="http://schemas.microsoft.com/office/powerpoint/2010/main" val="362307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5</a:t>
            </a:fld>
            <a:endParaRPr lang="en-US"/>
          </a:p>
        </p:txBody>
      </p:sp>
    </p:spTree>
    <p:extLst>
      <p:ext uri="{BB962C8B-B14F-4D97-AF65-F5344CB8AC3E}">
        <p14:creationId xmlns:p14="http://schemas.microsoft.com/office/powerpoint/2010/main" val="1029091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emf"/><Relationship Id="rId1" Type="http://schemas.openxmlformats.org/officeDocument/2006/relationships/slideMaster" Target="../slideMasters/slideMaster8.xml"/><Relationship Id="rId4" Type="http://schemas.openxmlformats.org/officeDocument/2006/relationships/image" Target="../media/image32.sv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54594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a:prstGeom prst="rect">
            <a:avLst/>
          </a:prstGeo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269240" y="289511"/>
            <a:ext cx="11655840" cy="899665"/>
          </a:xfrm>
          <a:prstGeom prst="rect">
            <a:avLst/>
          </a:prstGeom>
        </p:spPr>
        <p:txBody>
          <a:bodyPr/>
          <a:lstStyle/>
          <a:p>
            <a:r>
              <a:rPr lang="en-US"/>
              <a:t>Click to edit Master title style</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5B2D5379-C102-49A1-A6C6-5FF41003042D}" type="slidenum">
              <a:rPr lang="en-US" smtClean="0"/>
              <a:t>‹#›</a:t>
            </a:fld>
            <a:endParaRPr lang="en-US"/>
          </a:p>
        </p:txBody>
      </p:sp>
    </p:spTree>
    <p:extLst>
      <p:ext uri="{BB962C8B-B14F-4D97-AF65-F5344CB8AC3E}">
        <p14:creationId xmlns:p14="http://schemas.microsoft.com/office/powerpoint/2010/main" val="219547311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a:t>Click to edit title style</a:t>
            </a:r>
          </a:p>
        </p:txBody>
      </p:sp>
    </p:spTree>
    <p:extLst>
      <p:ext uri="{BB962C8B-B14F-4D97-AF65-F5344CB8AC3E}">
        <p14:creationId xmlns:p14="http://schemas.microsoft.com/office/powerpoint/2010/main" val="268207823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1"/>
            <a:ext cx="10240453"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p>
        </p:txBody>
      </p:sp>
      <p:sp>
        <p:nvSpPr>
          <p:cNvPr id="7" name="Text Placeholder 6"/>
          <p:cNvSpPr>
            <a:spLocks noGrp="1"/>
          </p:cNvSpPr>
          <p:nvPr>
            <p:ph type="body" sz="quarter" idx="10" hasCustomPrompt="1"/>
          </p:nvPr>
        </p:nvSpPr>
        <p:spPr>
          <a:xfrm>
            <a:off x="973392" y="2739678"/>
            <a:ext cx="1024839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a:t>click to…</a:t>
            </a:r>
          </a:p>
        </p:txBody>
      </p:sp>
      <p:sp>
        <p:nvSpPr>
          <p:cNvPr id="5" name="Text Placeholder 4"/>
          <p:cNvSpPr>
            <a:spLocks noGrp="1"/>
          </p:cNvSpPr>
          <p:nvPr>
            <p:ph type="body" sz="quarter" idx="11"/>
          </p:nvPr>
        </p:nvSpPr>
        <p:spPr>
          <a:xfrm>
            <a:off x="973392" y="1447800"/>
            <a:ext cx="10240454" cy="914096"/>
          </a:xfrm>
        </p:spPr>
        <p:txBody>
          <a:bodyPr wrap="square" anchor="b">
            <a:noAutofit/>
          </a:bodyPr>
          <a:lstStyle>
            <a:lvl1pPr marL="0" indent="0">
              <a:buNone/>
              <a:defRPr sz="6600" spc="-150"/>
            </a:lvl1pPr>
          </a:lstStyle>
          <a:p>
            <a:pPr lvl="0"/>
            <a:r>
              <a:rPr lang="en-US"/>
              <a:t>Click to edit Master text styles</a:t>
            </a:r>
          </a:p>
        </p:txBody>
      </p:sp>
      <p:pic>
        <p:nvPicPr>
          <p:cNvPr id="2" name="Picture 1"/>
          <p:cNvPicPr>
            <a:picLocks noChangeAspect="1"/>
          </p:cNvPicPr>
          <p:nvPr userDrawn="1"/>
        </p:nvPicPr>
        <p:blipFill>
          <a:blip r:embed="rId2"/>
          <a:stretch>
            <a:fillRect/>
          </a:stretch>
        </p:blipFill>
        <p:spPr>
          <a:xfrm>
            <a:off x="10115009" y="6030169"/>
            <a:ext cx="2076991" cy="723900"/>
          </a:xfrm>
          <a:prstGeom prst="rect">
            <a:avLst/>
          </a:prstGeom>
        </p:spPr>
      </p:pic>
    </p:spTree>
    <p:extLst>
      <p:ext uri="{BB962C8B-B14F-4D97-AF65-F5344CB8AC3E}">
        <p14:creationId xmlns:p14="http://schemas.microsoft.com/office/powerpoint/2010/main" val="479610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16962429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Tree>
    <p:extLst>
      <p:ext uri="{BB962C8B-B14F-4D97-AF65-F5344CB8AC3E}">
        <p14:creationId xmlns:p14="http://schemas.microsoft.com/office/powerpoint/2010/main" val="175210048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34278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3" name="Picture 2"/>
          <p:cNvPicPr>
            <a:picLocks noChangeAspect="1"/>
          </p:cNvPicPr>
          <p:nvPr userDrawn="1"/>
        </p:nvPicPr>
        <p:blipFill>
          <a:blip r:embed="rId2"/>
          <a:stretch>
            <a:fillRect/>
          </a:stretch>
        </p:blipFill>
        <p:spPr>
          <a:xfrm>
            <a:off x="10115009" y="6130207"/>
            <a:ext cx="2076991" cy="723900"/>
          </a:xfrm>
          <a:prstGeom prst="rect">
            <a:avLst/>
          </a:prstGeom>
        </p:spPr>
      </p:pic>
    </p:spTree>
    <p:extLst>
      <p:ext uri="{BB962C8B-B14F-4D97-AF65-F5344CB8AC3E}">
        <p14:creationId xmlns:p14="http://schemas.microsoft.com/office/powerpoint/2010/main" val="125628684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3" name="Picture 2"/>
          <p:cNvPicPr>
            <a:picLocks noChangeAspect="1"/>
          </p:cNvPicPr>
          <p:nvPr userDrawn="1"/>
        </p:nvPicPr>
        <p:blipFill>
          <a:blip r:embed="rId2"/>
          <a:stretch>
            <a:fillRect/>
          </a:stretch>
        </p:blipFill>
        <p:spPr>
          <a:xfrm>
            <a:off x="10115854" y="6134100"/>
            <a:ext cx="2076991" cy="723900"/>
          </a:xfrm>
          <a:prstGeom prst="rect">
            <a:avLst/>
          </a:prstGeom>
        </p:spPr>
      </p:pic>
    </p:spTree>
    <p:extLst>
      <p:ext uri="{BB962C8B-B14F-4D97-AF65-F5344CB8AC3E}">
        <p14:creationId xmlns:p14="http://schemas.microsoft.com/office/powerpoint/2010/main" val="261000500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20836" y="1447801"/>
            <a:ext cx="5396365"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6279563" y="1447801"/>
            <a:ext cx="5396365" cy="2720745"/>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3" name="Picture 2"/>
          <p:cNvPicPr>
            <a:picLocks noChangeAspect="1"/>
          </p:cNvPicPr>
          <p:nvPr userDrawn="1"/>
        </p:nvPicPr>
        <p:blipFill>
          <a:blip r:embed="rId2"/>
          <a:stretch>
            <a:fillRect/>
          </a:stretch>
        </p:blipFill>
        <p:spPr>
          <a:xfrm>
            <a:off x="10116959" y="6141781"/>
            <a:ext cx="2076991" cy="723900"/>
          </a:xfrm>
          <a:prstGeom prst="rect">
            <a:avLst/>
          </a:prstGeom>
        </p:spPr>
      </p:pic>
    </p:spTree>
    <p:extLst>
      <p:ext uri="{BB962C8B-B14F-4D97-AF65-F5344CB8AC3E}">
        <p14:creationId xmlns:p14="http://schemas.microsoft.com/office/powerpoint/2010/main" val="391687467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2" name="Picture 1"/>
          <p:cNvPicPr>
            <a:picLocks noChangeAspect="1"/>
          </p:cNvPicPr>
          <p:nvPr userDrawn="1"/>
        </p:nvPicPr>
        <p:blipFill>
          <a:blip r:embed="rId2"/>
          <a:stretch>
            <a:fillRect/>
          </a:stretch>
        </p:blipFill>
        <p:spPr>
          <a:xfrm>
            <a:off x="10115009" y="6141781"/>
            <a:ext cx="2076991" cy="723900"/>
          </a:xfrm>
          <a:prstGeom prst="rect">
            <a:avLst/>
          </a:prstGeom>
        </p:spPr>
      </p:pic>
    </p:spTree>
    <p:extLst>
      <p:ext uri="{BB962C8B-B14F-4D97-AF65-F5344CB8AC3E}">
        <p14:creationId xmlns:p14="http://schemas.microsoft.com/office/powerpoint/2010/main" val="12308374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pic>
        <p:nvPicPr>
          <p:cNvPr id="2" name="Picture 1"/>
          <p:cNvPicPr>
            <a:picLocks noChangeAspect="1"/>
          </p:cNvPicPr>
          <p:nvPr userDrawn="1"/>
        </p:nvPicPr>
        <p:blipFill>
          <a:blip r:embed="rId2"/>
          <a:stretch>
            <a:fillRect/>
          </a:stretch>
        </p:blipFill>
        <p:spPr>
          <a:xfrm>
            <a:off x="10116962" y="6134100"/>
            <a:ext cx="2076991" cy="723900"/>
          </a:xfrm>
          <a:prstGeom prst="rect">
            <a:avLst/>
          </a:prstGeom>
        </p:spPr>
      </p:pic>
    </p:spTree>
    <p:extLst>
      <p:ext uri="{BB962C8B-B14F-4D97-AF65-F5344CB8AC3E}">
        <p14:creationId xmlns:p14="http://schemas.microsoft.com/office/powerpoint/2010/main" val="1728308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a:prstGeom prst="rect">
            <a:avLst/>
          </a:prstGeo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70132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2" name="Picture 1"/>
          <p:cNvPicPr>
            <a:picLocks noChangeAspect="1"/>
          </p:cNvPicPr>
          <p:nvPr userDrawn="1"/>
        </p:nvPicPr>
        <p:blipFill>
          <a:blip r:embed="rId2"/>
          <a:stretch>
            <a:fillRect/>
          </a:stretch>
        </p:blipFill>
        <p:spPr>
          <a:xfrm>
            <a:off x="10115009" y="6134100"/>
            <a:ext cx="2076991" cy="723900"/>
          </a:xfrm>
          <a:prstGeom prst="rect">
            <a:avLst/>
          </a:prstGeom>
        </p:spPr>
      </p:pic>
    </p:spTree>
    <p:extLst>
      <p:ext uri="{BB962C8B-B14F-4D97-AF65-F5344CB8AC3E}">
        <p14:creationId xmlns:p14="http://schemas.microsoft.com/office/powerpoint/2010/main" val="8044871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2115096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pic>
        <p:nvPicPr>
          <p:cNvPr id="2" name="Picture 1"/>
          <p:cNvPicPr>
            <a:picLocks noChangeAspect="1"/>
          </p:cNvPicPr>
          <p:nvPr userDrawn="1"/>
        </p:nvPicPr>
        <p:blipFill>
          <a:blip r:embed="rId2"/>
          <a:stretch>
            <a:fillRect/>
          </a:stretch>
        </p:blipFill>
        <p:spPr>
          <a:xfrm>
            <a:off x="10115009" y="6134100"/>
            <a:ext cx="2076991" cy="723900"/>
          </a:xfrm>
          <a:prstGeom prst="rect">
            <a:avLst/>
          </a:prstGeom>
        </p:spPr>
      </p:pic>
    </p:spTree>
    <p:extLst>
      <p:ext uri="{BB962C8B-B14F-4D97-AF65-F5344CB8AC3E}">
        <p14:creationId xmlns:p14="http://schemas.microsoft.com/office/powerpoint/2010/main" val="21355503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2740059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57250"/>
            <a:ext cx="12192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836" y="1358054"/>
            <a:ext cx="11155093"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11" name="Content Placeholder 4"/>
          <p:cNvSpPr>
            <a:spLocks noGrp="1"/>
          </p:cNvSpPr>
          <p:nvPr>
            <p:ph sz="quarter" idx="13"/>
          </p:nvPr>
        </p:nvSpPr>
        <p:spPr>
          <a:xfrm>
            <a:off x="520836" y="4343401"/>
            <a:ext cx="11155093"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pic>
        <p:nvPicPr>
          <p:cNvPr id="3" name="Picture 2"/>
          <p:cNvPicPr>
            <a:picLocks noChangeAspect="1"/>
          </p:cNvPicPr>
          <p:nvPr userDrawn="1"/>
        </p:nvPicPr>
        <p:blipFill>
          <a:blip r:embed="rId2"/>
          <a:stretch>
            <a:fillRect/>
          </a:stretch>
        </p:blipFill>
        <p:spPr>
          <a:xfrm>
            <a:off x="10105380" y="6127124"/>
            <a:ext cx="2076991" cy="723900"/>
          </a:xfrm>
          <a:prstGeom prst="rect">
            <a:avLst/>
          </a:prstGeom>
        </p:spPr>
      </p:pic>
    </p:spTree>
    <p:extLst>
      <p:ext uri="{BB962C8B-B14F-4D97-AF65-F5344CB8AC3E}">
        <p14:creationId xmlns:p14="http://schemas.microsoft.com/office/powerpoint/2010/main" val="29245705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94024090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30246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a:t>Slide for Developer Code</a:t>
            </a:r>
          </a:p>
        </p:txBody>
      </p:sp>
      <p:sp>
        <p:nvSpPr>
          <p:cNvPr id="3" name="Rectangle 2"/>
          <p:cNvSpPr/>
          <p:nvPr userDrawn="1"/>
        </p:nvSpPr>
        <p:spPr bwMode="hidden">
          <a:xfrm>
            <a:off x="1" y="1155940"/>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453" y="1447801"/>
            <a:ext cx="11155093"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16953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6"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6241491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0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174753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91C24-AD6F-4C8E-9E44-76BFB74596D0}"/>
              </a:ext>
            </a:extLst>
          </p:cNvPr>
          <p:cNvSpPr>
            <a:spLocks noGrp="1"/>
          </p:cNvSpPr>
          <p:nvPr>
            <p:ph type="ctrTitle"/>
          </p:nvPr>
        </p:nvSpPr>
        <p:spPr>
          <a:xfrm>
            <a:off x="1524001" y="1122363"/>
            <a:ext cx="9144000" cy="2387600"/>
          </a:xfrm>
        </p:spPr>
        <p:txBody>
          <a:bodyPr anchor="b"/>
          <a:lstStyle>
            <a:lvl1pPr algn="ctr">
              <a:defRPr sz="5998"/>
            </a:lvl1pPr>
          </a:lstStyle>
          <a:p>
            <a:r>
              <a:rPr lang="nl-NL"/>
              <a:t>Klik om de stijl te bewerken</a:t>
            </a:r>
          </a:p>
        </p:txBody>
      </p:sp>
      <p:sp>
        <p:nvSpPr>
          <p:cNvPr id="3" name="Ondertitel 2">
            <a:extLst>
              <a:ext uri="{FF2B5EF4-FFF2-40B4-BE49-F238E27FC236}">
                <a16:creationId xmlns:a16="http://schemas.microsoft.com/office/drawing/2014/main" id="{F4031F75-0F06-46C7-AAA7-CCFF884941A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F2C5ADDD-C3BC-4F97-AD1F-1322AD19F79D}"/>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7EDD2AD4-BDF0-47B9-A72C-CEC88DDB90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D4E03D3-6650-45D2-9C68-BF79DE0035CD}"/>
              </a:ext>
            </a:extLst>
          </p:cNvPr>
          <p:cNvSpPr>
            <a:spLocks noGrp="1"/>
          </p:cNvSpPr>
          <p:nvPr>
            <p:ph type="sldNum" sz="quarter" idx="12"/>
          </p:nvPr>
        </p:nvSpPr>
        <p:spPr/>
        <p:txBody>
          <a:bodyPr/>
          <a:lstStyle/>
          <a:p>
            <a:fld id="{DE2F7A13-C6CA-4CD7-9BC4-C22E18498E2D}" type="slidenum">
              <a:rPr lang="nl-NL" smtClean="0"/>
              <a:t>‹#›</a:t>
            </a:fld>
            <a:endParaRPr lang="nl-NL"/>
          </a:p>
        </p:txBody>
      </p:sp>
      <p:sp>
        <p:nvSpPr>
          <p:cNvPr id="8" name="Content Placeholder 7"/>
          <p:cNvSpPr>
            <a:spLocks noGrp="1"/>
          </p:cNvSpPr>
          <p:nvPr>
            <p:ph sz="quarter" idx="13"/>
          </p:nvPr>
        </p:nvSpPr>
        <p:spPr>
          <a:xfrm>
            <a:off x="1035320" y="241300"/>
            <a:ext cx="914638"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546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264373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2474" r="11059" b="12463"/>
          <a:stretch/>
        </p:blipFill>
        <p:spPr>
          <a:xfrm>
            <a:off x="-1" y="0"/>
            <a:ext cx="12190271" cy="6858000"/>
          </a:xfrm>
          <a:prstGeom prst="rect">
            <a:avLst/>
          </a:prstGeom>
        </p:spPr>
      </p:pic>
      <p:sp>
        <p:nvSpPr>
          <p:cNvPr id="12" name="Rectangle 11"/>
          <p:cNvSpPr/>
          <p:nvPr userDrawn="1"/>
        </p:nvSpPr>
        <p:spPr bwMode="auto">
          <a:xfrm>
            <a:off x="267682" y="2084171"/>
            <a:ext cx="6274974"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91720">
                      <a:srgbClr val="FFFFFF"/>
                    </a:gs>
                    <a:gs pos="75796">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a:t>Speaker name</a:t>
            </a:r>
          </a:p>
        </p:txBody>
      </p:sp>
      <p:pic>
        <p:nvPicPr>
          <p:cNvPr id="13" name="MS logo white - EMF"/>
          <p:cNvPicPr>
            <a:picLocks noChangeAspect="1"/>
          </p:cNvPicPr>
          <p:nvPr userDrawn="1"/>
        </p:nvPicPr>
        <p:blipFill>
          <a:blip r:embed="rId3"/>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39425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7"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471695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5" name="Picture 14"/>
          <p:cNvPicPr>
            <a:picLocks noChangeAspect="1"/>
          </p:cNvPicPr>
          <p:nvPr userDrawn="1"/>
        </p:nvPicPr>
        <p:blipFill rotWithShape="1">
          <a:blip r:embed="rId2"/>
          <a:srcRect l="38944" t="12474" r="11022" b="12463"/>
          <a:stretch/>
        </p:blipFill>
        <p:spPr>
          <a:xfrm>
            <a:off x="5334350" y="0"/>
            <a:ext cx="6857650" cy="6858000"/>
          </a:xfrm>
          <a:prstGeom prst="rect">
            <a:avLst/>
          </a:prstGeom>
        </p:spPr>
      </p:pic>
      <p:pic>
        <p:nvPicPr>
          <p:cNvPr id="8" name="MS logo white - EMF"/>
          <p:cNvPicPr>
            <a:picLocks noChangeAspect="1"/>
          </p:cNvPicPr>
          <p:nvPr userDrawn="1"/>
        </p:nvPicPr>
        <p:blipFill>
          <a:blip r:embed="rId3"/>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3072386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33493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descr="Beginning">
            <a:hlinkClick r:id="" action="ppaction://hlinkshowjump?jump=previousslide" tooltip="Previous"/>
            <a:extLst>
              <a:ext uri="{FF2B5EF4-FFF2-40B4-BE49-F238E27FC236}">
                <a16:creationId xmlns:a16="http://schemas.microsoft.com/office/drawing/2014/main" id="{4F938366-9EA7-4EBE-94C8-4678A2C26E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5" name="Graphic 4" descr="Beginning">
            <a:hlinkClick r:id="" action="ppaction://hlinkshowjump?jump=nextslide" tooltip="Next"/>
            <a:extLst>
              <a:ext uri="{FF2B5EF4-FFF2-40B4-BE49-F238E27FC236}">
                <a16:creationId xmlns:a16="http://schemas.microsoft.com/office/drawing/2014/main" id="{FD9532F6-1223-492B-B27E-6AA9FDF754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82901912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6BBEF422-439F-4E06-ACCB-40F0216C98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763291B5-A85D-4AD8-B631-014EC04D9EB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32896151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Click to edit Master text styles</a:t>
            </a:r>
          </a:p>
          <a:p>
            <a:pPr marL="418625" marR="0" lvl="1" indent="-16807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27160" marR="0" lvl="2" indent="-185191"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12350" marR="0" lvl="3" indent="-17274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03766" marR="0" lvl="4" indent="-16651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8BADA7AF-EBA4-46D4-A65F-0F484ACCC0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24D73F30-1846-45B0-BC31-AD012FAD13D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419109752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Graphic 2" descr="Beginning">
            <a:hlinkClick r:id="" action="ppaction://hlinkshowjump?jump=previousslide" tooltip="Previous"/>
            <a:extLst>
              <a:ext uri="{FF2B5EF4-FFF2-40B4-BE49-F238E27FC236}">
                <a16:creationId xmlns:a16="http://schemas.microsoft.com/office/drawing/2014/main" id="{3852273B-62B3-4D5B-A43F-BC8B7B0671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3E4E2D55-5056-4859-9821-89EAE83224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38955837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307009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1770337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697896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1682522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pic>
        <p:nvPicPr>
          <p:cNvPr id="3" name="Graphic 2" descr="Beginning">
            <a:hlinkClick r:id="" action="ppaction://hlinkshowjump?jump=previousslide" tooltip="Previous"/>
            <a:extLst>
              <a:ext uri="{FF2B5EF4-FFF2-40B4-BE49-F238E27FC236}">
                <a16:creationId xmlns:a16="http://schemas.microsoft.com/office/drawing/2014/main" id="{2F097718-2C50-494D-A992-9F5C7A5B4C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F8739BA1-6694-4E8A-A4DD-1F33E3F1A42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7640482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7496995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phic 1" descr="Beginning">
            <a:hlinkClick r:id="" action="ppaction://hlinkshowjump?jump=previousslide" tooltip="Previous"/>
            <a:extLst>
              <a:ext uri="{FF2B5EF4-FFF2-40B4-BE49-F238E27FC236}">
                <a16:creationId xmlns:a16="http://schemas.microsoft.com/office/drawing/2014/main" id="{B6080700-7613-4FE9-BC7F-92E170183A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729526" y="5939318"/>
            <a:ext cx="232886" cy="537935"/>
          </a:xfrm>
          <a:prstGeom prst="rect">
            <a:avLst/>
          </a:prstGeom>
        </p:spPr>
      </p:pic>
      <p:pic>
        <p:nvPicPr>
          <p:cNvPr id="3" name="Graphic 2" descr="Beginning">
            <a:hlinkClick r:id="" action="ppaction://hlinkshowjump?jump=nextslide" tooltip="Next"/>
            <a:extLst>
              <a:ext uri="{FF2B5EF4-FFF2-40B4-BE49-F238E27FC236}">
                <a16:creationId xmlns:a16="http://schemas.microsoft.com/office/drawing/2014/main" id="{25CD9A28-540B-4E42-8A27-7F0221B21F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62321" y="5939318"/>
            <a:ext cx="232886" cy="537935"/>
          </a:xfrm>
          <a:prstGeom prst="rect">
            <a:avLst/>
          </a:prstGeom>
        </p:spPr>
      </p:pic>
    </p:spTree>
    <p:extLst>
      <p:ext uri="{BB962C8B-B14F-4D97-AF65-F5344CB8AC3E}">
        <p14:creationId xmlns:p14="http://schemas.microsoft.com/office/powerpoint/2010/main" val="190390367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744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36098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4062611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4775558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1584362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41225498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63372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9082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611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4395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8884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277705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546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204261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230773802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681029"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93207"/>
      </p:ext>
    </p:extLst>
  </p:cSld>
  <p:clrMapOvr>
    <a:masterClrMapping/>
  </p:clrMapOvr>
  <p:transition>
    <p:fade/>
  </p:transition>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43289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836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9417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0404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54171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9975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112858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440345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405932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0" name="TextBox 7">
            <a:extLst>
              <a:ext uri="{FF2B5EF4-FFF2-40B4-BE49-F238E27FC236}">
                <a16:creationId xmlns:a16="http://schemas.microsoft.com/office/drawing/2014/main" id="{159B70CA-162C-4108-ACA6-CEEA047F6AE6}"/>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66987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grpSp>
        <p:nvGrpSpPr>
          <p:cNvPr id="6" name="Group 5"/>
          <p:cNvGrpSpPr/>
          <p:nvPr userDrawn="1"/>
        </p:nvGrpSpPr>
        <p:grpSpPr>
          <a:xfrm>
            <a:off x="186678" y="6262581"/>
            <a:ext cx="5682107" cy="527141"/>
            <a:chOff x="186678" y="6262581"/>
            <a:chExt cx="5682107" cy="527141"/>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8" name="Straight Connector 7"/>
            <p:cNvCxnSpPr>
              <a:cxnSpLocks/>
            </p:cNvCxnSpPr>
            <p:nvPr userDrawn="1"/>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9110907"/>
      </p:ext>
    </p:extLst>
  </p:cSld>
  <p:clrMapOvr>
    <a:masterClrMapping/>
  </p:clrMapOvr>
  <p:transition>
    <p:fade/>
  </p:transition>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EF3E351-722F-45A0-BD85-698E055B98F1}"/>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4177809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Box 7">
            <a:extLst>
              <a:ext uri="{FF2B5EF4-FFF2-40B4-BE49-F238E27FC236}">
                <a16:creationId xmlns:a16="http://schemas.microsoft.com/office/drawing/2014/main" id="{19AF4754-F11E-4E8F-BBFA-9E489F861B0D}"/>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99849769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1397" cy="498598"/>
          </a:xfrm>
          <a:noFill/>
        </p:spPr>
        <p:txBody>
          <a:bodyPr wrap="square" lIns="0" tIns="0" rIns="0" bIns="0" anchor="t"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Box 7">
            <a:extLst>
              <a:ext uri="{FF2B5EF4-FFF2-40B4-BE49-F238E27FC236}">
                <a16:creationId xmlns:a16="http://schemas.microsoft.com/office/drawing/2014/main" id="{06A51A04-EF84-4B1B-9E21-8F15035DF979}"/>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734687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197565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5" name="Straight Connector 14"/>
          <p:cNvCxnSpPr>
            <a:cxnSpLocks/>
          </p:cNvCxnSpPr>
          <p:nvPr userDrawn="1"/>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006257"/>
      </p:ext>
    </p:extLst>
  </p:cSld>
  <p:clrMapOvr>
    <a:masterClrMapping/>
  </p:clrMapOvr>
  <p:transition>
    <p:fade/>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1371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spTree>
    <p:extLst>
      <p:ext uri="{BB962C8B-B14F-4D97-AF65-F5344CB8AC3E}">
        <p14:creationId xmlns:p14="http://schemas.microsoft.com/office/powerpoint/2010/main" val="13463829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52312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3077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Rectangle 1"/>
          <p:cNvSpPr/>
          <p:nvPr userDrawn="1"/>
        </p:nvSpPr>
        <p:spPr bwMode="auto">
          <a:xfrm>
            <a:off x="4949096" y="0"/>
            <a:ext cx="7242905" cy="6857512"/>
          </a:xfrm>
          <a:prstGeom prst="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Tree>
    <p:extLst>
      <p:ext uri="{BB962C8B-B14F-4D97-AF65-F5344CB8AC3E}">
        <p14:creationId xmlns:p14="http://schemas.microsoft.com/office/powerpoint/2010/main" val="24169147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2"/>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endParaRPr lang="en-US" dirty="0"/>
          </a:p>
        </p:txBody>
      </p:sp>
    </p:spTree>
    <p:extLst>
      <p:ext uri="{BB962C8B-B14F-4D97-AF65-F5344CB8AC3E}">
        <p14:creationId xmlns:p14="http://schemas.microsoft.com/office/powerpoint/2010/main" val="41894096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with photo">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6" name="Rectangle 5"/>
          <p:cNvSpPr/>
          <p:nvPr/>
        </p:nvSpPr>
        <p:spPr>
          <a:xfrm>
            <a:off x="0" y="0"/>
            <a:ext cx="4751052"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4213197"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4213197" cy="1793110"/>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4212885"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11" name="Rectangle 10"/>
          <p:cNvSpPr/>
          <p:nvPr userDrawn="1"/>
        </p:nvSpPr>
        <p:spPr>
          <a:xfrm>
            <a:off x="0" y="0"/>
            <a:ext cx="4751052"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Tree>
    <p:extLst>
      <p:ext uri="{BB962C8B-B14F-4D97-AF65-F5344CB8AC3E}">
        <p14:creationId xmlns:p14="http://schemas.microsoft.com/office/powerpoint/2010/main" val="22040242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with photo">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29" y="0"/>
            <a:ext cx="12184342" cy="6858000"/>
          </a:xfrm>
          <a:prstGeom prst="rect">
            <a:avLst/>
          </a:prstGeom>
        </p:spPr>
      </p:pic>
      <p:sp>
        <p:nvSpPr>
          <p:cNvPr id="6" name="Rectangle 5"/>
          <p:cNvSpPr/>
          <p:nvPr/>
        </p:nvSpPr>
        <p:spPr>
          <a:xfrm>
            <a:off x="0" y="0"/>
            <a:ext cx="4751052"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4213197"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4213197" cy="1793110"/>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4212885"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stretch>
            <a:fillRect/>
          </a:stretch>
        </p:blipFill>
        <p:spPr>
          <a:xfrm>
            <a:off x="3829" y="0"/>
            <a:ext cx="12184342" cy="6858000"/>
          </a:xfrm>
          <a:prstGeom prst="rect">
            <a:avLst/>
          </a:prstGeom>
        </p:spPr>
      </p:pic>
      <p:sp>
        <p:nvSpPr>
          <p:cNvPr id="11" name="Rectangle 10"/>
          <p:cNvSpPr/>
          <p:nvPr userDrawn="1"/>
        </p:nvSpPr>
        <p:spPr>
          <a:xfrm>
            <a:off x="0" y="0"/>
            <a:ext cx="4751052"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Tree>
    <p:extLst>
      <p:ext uri="{BB962C8B-B14F-4D97-AF65-F5344CB8AC3E}">
        <p14:creationId xmlns:p14="http://schemas.microsoft.com/office/powerpoint/2010/main" val="2483276178"/>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with photo">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0"/>
            <a:ext cx="6095689"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10" name="Rectangle 9"/>
          <p:cNvSpPr/>
          <p:nvPr/>
        </p:nvSpPr>
        <p:spPr bwMode="auto">
          <a:xfrm>
            <a:off x="8337063" y="1"/>
            <a:ext cx="3854937"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302" y="291068"/>
            <a:ext cx="5557834"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5" name="Text Placeholder 4"/>
          <p:cNvSpPr>
            <a:spLocks noGrp="1"/>
          </p:cNvSpPr>
          <p:nvPr>
            <p:ph type="body" sz="quarter" idx="11"/>
          </p:nvPr>
        </p:nvSpPr>
        <p:spPr>
          <a:xfrm>
            <a:off x="269302" y="3877271"/>
            <a:ext cx="5557834" cy="1793110"/>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5557834"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0"/>
            <a:ext cx="6095689"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sp>
        <p:nvSpPr>
          <p:cNvPr id="14" name="Rectangle 13"/>
          <p:cNvSpPr/>
          <p:nvPr userDrawn="1"/>
        </p:nvSpPr>
        <p:spPr bwMode="auto">
          <a:xfrm>
            <a:off x="8337063" y="1"/>
            <a:ext cx="3854937"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135706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Title with photo">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2"/>
            <a:ext cx="12199620" cy="6857999"/>
          </a:xfrm>
          <a:prstGeom prst="rect">
            <a:avLst/>
          </a:prstGeom>
        </p:spPr>
      </p:pic>
      <p:sp>
        <p:nvSpPr>
          <p:cNvPr id="6" name="Rectangle 5"/>
          <p:cNvSpPr/>
          <p:nvPr/>
        </p:nvSpPr>
        <p:spPr>
          <a:xfrm>
            <a:off x="0" y="0"/>
            <a:ext cx="6095689"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5557834"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5557834" cy="1793110"/>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5557834"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4905" y="5927829"/>
            <a:ext cx="1737792"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 y="2"/>
            <a:ext cx="12199620" cy="6857999"/>
          </a:xfrm>
          <a:prstGeom prst="rect">
            <a:avLst/>
          </a:prstGeom>
        </p:spPr>
      </p:pic>
      <p:sp>
        <p:nvSpPr>
          <p:cNvPr id="12" name="Rectangle 11"/>
          <p:cNvSpPr/>
          <p:nvPr userDrawn="1"/>
        </p:nvSpPr>
        <p:spPr>
          <a:xfrm>
            <a:off x="0" y="0"/>
            <a:ext cx="6095689"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chemeClr val="bg1"/>
              </a:solidFill>
            </a:endParaRP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84905" y="5927829"/>
            <a:ext cx="1737792" cy="639069"/>
          </a:xfrm>
          <a:prstGeom prst="rect">
            <a:avLst/>
          </a:prstGeom>
        </p:spPr>
      </p:pic>
    </p:spTree>
    <p:extLst>
      <p:ext uri="{BB962C8B-B14F-4D97-AF65-F5344CB8AC3E}">
        <p14:creationId xmlns:p14="http://schemas.microsoft.com/office/powerpoint/2010/main" val="1232203182"/>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Title with photo">
    <p:bg>
      <p:bgRef idx="1001">
        <a:schemeClr val="bg1"/>
      </p:bgRef>
    </p:bg>
    <p:spTree>
      <p:nvGrpSpPr>
        <p:cNvPr id="1" name=""/>
        <p:cNvGrpSpPr/>
        <p:nvPr/>
      </p:nvGrpSpPr>
      <p:grpSpPr>
        <a:xfrm>
          <a:off x="0" y="0"/>
          <a:ext cx="0" cy="0"/>
          <a:chOff x="0" y="0"/>
          <a:chExt cx="0" cy="0"/>
        </a:xfrm>
      </p:grpSpPr>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3877271"/>
            <a:ext cx="12191377"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4146233"/>
            <a:ext cx="11653523" cy="896552"/>
          </a:xfrm>
          <a:noFill/>
        </p:spPr>
        <p:txBody>
          <a:bodyPr vert="horz" lIns="146304" tIns="91440" rIns="146304" bIns="91440" rtlCol="0" anchor="b" anchorCtr="0">
            <a:no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hasCustomPrompt="1"/>
          </p:nvPr>
        </p:nvSpPr>
        <p:spPr>
          <a:xfrm>
            <a:off x="269302" y="5042776"/>
            <a:ext cx="8964185" cy="627586"/>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849663"/>
            <a:ext cx="8964248" cy="71724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invGray">
          <a:xfrm>
            <a:off x="10184905" y="5927829"/>
            <a:ext cx="1737792"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1" name="Picture 10"/>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3877271"/>
            <a:ext cx="12191377"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10184905" y="5927829"/>
            <a:ext cx="1737792" cy="639069"/>
          </a:xfrm>
          <a:prstGeom prst="rect">
            <a:avLst/>
          </a:prstGeom>
        </p:spPr>
      </p:pic>
    </p:spTree>
    <p:extLst>
      <p:ext uri="{BB962C8B-B14F-4D97-AF65-F5344CB8AC3E}">
        <p14:creationId xmlns:p14="http://schemas.microsoft.com/office/powerpoint/2010/main" val="38454171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Title with photo">
    <p:bg>
      <p:bgRef idx="1001">
        <a:schemeClr val="bg1"/>
      </p:bgRef>
    </p:bg>
    <p:spTree>
      <p:nvGrpSpPr>
        <p:cNvPr id="1" name=""/>
        <p:cNvGrpSpPr/>
        <p:nvPr/>
      </p:nvGrpSpPr>
      <p:grpSpPr>
        <a:xfrm>
          <a:off x="0" y="0"/>
          <a:ext cx="0" cy="0"/>
          <a:chOff x="0" y="0"/>
          <a:chExt cx="0" cy="0"/>
        </a:xfrm>
      </p:grpSpPr>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3877271"/>
            <a:ext cx="12191377"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4146233"/>
            <a:ext cx="11653523" cy="896552"/>
          </a:xfrm>
          <a:noFill/>
        </p:spPr>
        <p:txBody>
          <a:bodyPr vert="horz" lIns="146304" tIns="91440" rIns="146304" bIns="91440" rtlCol="0" anchor="b" anchorCtr="0">
            <a:no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hasCustomPrompt="1"/>
          </p:nvPr>
        </p:nvSpPr>
        <p:spPr>
          <a:xfrm>
            <a:off x="269302" y="5042776"/>
            <a:ext cx="8964185" cy="627586"/>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849663"/>
            <a:ext cx="8964248" cy="71724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5926817"/>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userDrawn="1"/>
        </p:nvSpPr>
        <p:spPr>
          <a:xfrm>
            <a:off x="0" y="3877271"/>
            <a:ext cx="12191377"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lvl="0" algn="r"/>
            <a:endParaRPr lang="en-US" sz="120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5926817"/>
            <a:ext cx="1740540" cy="640080"/>
          </a:xfrm>
          <a:prstGeom prst="rect">
            <a:avLst/>
          </a:prstGeom>
        </p:spPr>
      </p:pic>
    </p:spTree>
    <p:extLst>
      <p:ext uri="{BB962C8B-B14F-4D97-AF65-F5344CB8AC3E}">
        <p14:creationId xmlns:p14="http://schemas.microsoft.com/office/powerpoint/2010/main" val="1756157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solidFill>
                  <a:srgbClr val="FFFFFF"/>
                </a:solidFill>
              </a:endParaRPr>
            </a:p>
          </p:txBody>
        </p:sp>
      </p:grpSp>
      <p:sp>
        <p:nvSpPr>
          <p:cNvPr id="2" name="Footer Placeholder 1"/>
          <p:cNvSpPr>
            <a:spLocks noGrp="1"/>
          </p:cNvSpPr>
          <p:nvPr>
            <p:ph type="ftr" sz="quarter" idx="13"/>
          </p:nvPr>
        </p:nvSpPr>
        <p:spPr/>
        <p:txBody>
          <a:bodyPr/>
          <a:lstStyle/>
          <a:p>
            <a:endParaRPr lang="en-US"/>
          </a:p>
        </p:txBody>
      </p:sp>
      <p:sp>
        <p:nvSpPr>
          <p:cNvPr id="3" name="Slide Number Placeholder 2"/>
          <p:cNvSpPr>
            <a:spLocks noGrp="1"/>
          </p:cNvSpPr>
          <p:nvPr>
            <p:ph type="sldNum" sz="quarter" idx="14"/>
          </p:nvPr>
        </p:nvSpPr>
        <p:spPr/>
        <p:txBody>
          <a:bodyPr/>
          <a:lstStyle/>
          <a:p>
            <a:fld id="{CF70A789-A4BF-46AC-BD1A-B99BD406E999}" type="slidenum">
              <a:rPr lang="en-US" smtClean="0"/>
              <a:t>‹#›</a:t>
            </a:fld>
            <a:endParaRPr lang="en-US"/>
          </a:p>
        </p:txBody>
      </p:sp>
      <p:grpSp>
        <p:nvGrpSpPr>
          <p:cNvPr id="11" name="Group 10"/>
          <p:cNvGrpSpPr>
            <a:grpSpLocks noChangeAspect="1"/>
          </p:cNvGrpSpPr>
          <p:nvPr userDrawn="1"/>
        </p:nvGrpSpPr>
        <p:grpSpPr bwMode="black">
          <a:xfrm>
            <a:off x="459102" y="470067"/>
            <a:ext cx="1419662" cy="304828"/>
            <a:chOff x="457200" y="1643393"/>
            <a:chExt cx="4492753" cy="964540"/>
          </a:xfrm>
        </p:grpSpPr>
        <p:pic>
          <p:nvPicPr>
            <p:cNvPr id="12" name="Picture 11"/>
            <p:cNvPicPr>
              <a:picLocks noChangeAspect="1"/>
            </p:cNvPicPr>
            <p:nvPr/>
          </p:nvPicPr>
          <p:blipFill>
            <a:blip r:embed="rId2"/>
            <a:stretch>
              <a:fillRect/>
            </a:stretch>
          </p:blipFill>
          <p:spPr bwMode="black">
            <a:xfrm>
              <a:off x="457200" y="1643393"/>
              <a:ext cx="964540" cy="964540"/>
            </a:xfrm>
            <a:prstGeom prst="rect">
              <a:avLst/>
            </a:prstGeom>
          </p:spPr>
        </p:pic>
        <p:sp>
          <p:nvSpPr>
            <p:cNvPr id="13"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221613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802019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4558602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906279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84669166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46486221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56133285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4545015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3" name="Footer Placeholder 2"/>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7220586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7350708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14749010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5514250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960348"/>
      </p:ext>
    </p:extLst>
  </p:cSld>
  <p:clrMapOvr>
    <a:masterClrMapping/>
  </p:clrMapOvr>
  <p:transition>
    <p:fad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81761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2859555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251559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58211998"/>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44207"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669322471"/>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7771247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left, image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3" name="Title 2"/>
          <p:cNvSpPr>
            <a:spLocks noGrp="1"/>
          </p:cNvSpPr>
          <p:nvPr>
            <p:ph type="title" hasCustomPrompt="1"/>
          </p:nvPr>
        </p:nvSpPr>
        <p:spPr>
          <a:xfrm>
            <a:off x="269302" y="291102"/>
            <a:ext cx="5378549" cy="899665"/>
          </a:xfrm>
        </p:spPr>
        <p:txBody>
          <a:bodyPr/>
          <a:lstStyle/>
          <a:p>
            <a:r>
              <a:rPr lang="en-US"/>
              <a:t>Click to edit title</a:t>
            </a:r>
          </a:p>
        </p:txBody>
      </p:sp>
      <p:sp>
        <p:nvSpPr>
          <p:cNvPr id="6" name="Text Placeholder 5"/>
          <p:cNvSpPr>
            <a:spLocks noGrp="1"/>
          </p:cNvSpPr>
          <p:nvPr>
            <p:ph type="body" sz="quarter" idx="11"/>
          </p:nvPr>
        </p:nvSpPr>
        <p:spPr>
          <a:xfrm>
            <a:off x="269302" y="1190734"/>
            <a:ext cx="5378549" cy="2598340"/>
          </a:xfrm>
        </p:spPr>
        <p:txBody>
          <a:bodyPr/>
          <a:lstStyle>
            <a:lvl1pPr marL="0" indent="0">
              <a:buNone/>
              <a:defRPr/>
            </a:lvl1pPr>
            <a:lvl2pPr marL="0" indent="0">
              <a:buNone/>
              <a:defRPr/>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240363423"/>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mage left, content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Title 2"/>
          <p:cNvSpPr>
            <a:spLocks noGrp="1"/>
          </p:cNvSpPr>
          <p:nvPr>
            <p:ph type="title" hasCustomPrompt="1"/>
          </p:nvPr>
        </p:nvSpPr>
        <p:spPr>
          <a:xfrm>
            <a:off x="6544207" y="291102"/>
            <a:ext cx="5378549" cy="899665"/>
          </a:xfrm>
        </p:spPr>
        <p:txBody>
          <a:bodyPr/>
          <a:lstStyle/>
          <a:p>
            <a:r>
              <a:rPr lang="en-US"/>
              <a:t>Click to edit title</a:t>
            </a:r>
          </a:p>
        </p:txBody>
      </p:sp>
      <p:sp>
        <p:nvSpPr>
          <p:cNvPr id="6" name="Text Placeholder 5"/>
          <p:cNvSpPr>
            <a:spLocks noGrp="1"/>
          </p:cNvSpPr>
          <p:nvPr>
            <p:ph type="body" sz="quarter" idx="11"/>
          </p:nvPr>
        </p:nvSpPr>
        <p:spPr>
          <a:xfrm>
            <a:off x="6544207" y="1187621"/>
            <a:ext cx="5378549" cy="2598340"/>
          </a:xfrm>
        </p:spPr>
        <p:txBody>
          <a:bodyPr/>
          <a:lstStyle>
            <a:lvl1pPr marL="0" indent="0">
              <a:buNone/>
              <a:defRPr/>
            </a:lvl1pPr>
            <a:lvl2pPr marL="0" indent="0">
              <a:buNone/>
              <a:defRPr/>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67628778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2837773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Use Case with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8" y="1189177"/>
            <a:ext cx="4033912" cy="2084610"/>
          </a:xfrm>
        </p:spPr>
        <p:txBody>
          <a:bodyPr lIns="182880" tIns="146304" rIns="182880" bIns="146304">
            <a:spAutoFit/>
          </a:bodyPr>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4751377" y="1190734"/>
            <a:ext cx="4033912" cy="2084610"/>
          </a:xfrm>
        </p:spPr>
        <p:txBody>
          <a:bodyPr lIns="182880" tIns="146304" rIns="182880" bIns="146304">
            <a:spAutoFit/>
          </a:bodyPr>
          <a:lstStyle>
            <a:lvl1pPr marL="0" indent="0">
              <a:buNone/>
              <a:defRPr sz="2745">
                <a:gradFill>
                  <a:gsLst>
                    <a:gs pos="100000">
                      <a:schemeClr val="accent1"/>
                    </a:gs>
                    <a:gs pos="0">
                      <a:schemeClr val="accent1"/>
                    </a:gs>
                  </a:gsLst>
                  <a:lin ang="5400000" scaled="0"/>
                </a:gradFill>
                <a:latin typeface="+mj-lt"/>
              </a:defRPr>
            </a:lvl1pPr>
            <a:lvl2pPr marL="0" indent="0">
              <a:buNone/>
              <a:defRPr sz="1765">
                <a:latin typeface="+mj-lt"/>
              </a:defRPr>
            </a:lvl2pPr>
            <a:lvl3pPr marL="171185" indent="-171185">
              <a:defRPr sz="1568"/>
            </a:lvl3pPr>
            <a:lvl4pPr marL="336145" indent="-164960">
              <a:defRPr sz="1372"/>
            </a:lvl4pPr>
            <a:lvl5pPr marL="507330" indent="-171185">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3"/>
          </p:nvPr>
        </p:nvSpPr>
        <p:spPr/>
        <p:txBody>
          <a:bodyPr/>
          <a:lstStyle/>
          <a:p>
            <a:endParaRPr lang="en-US"/>
          </a:p>
        </p:txBody>
      </p:sp>
      <p:sp>
        <p:nvSpPr>
          <p:cNvPr id="9" name="Slide Number Placeholder 8"/>
          <p:cNvSpPr>
            <a:spLocks noGrp="1"/>
          </p:cNvSpPr>
          <p:nvPr>
            <p:ph type="sldNum" sz="quarter" idx="14"/>
          </p:nvPr>
        </p:nvSpPr>
        <p:spPr/>
        <p:txBody>
          <a:bodyPr/>
          <a:lstStyle/>
          <a:p>
            <a:fld id="{CF70A789-A4BF-46AC-BD1A-B99BD406E999}" type="slidenum">
              <a:rPr lang="en-US" smtClean="0"/>
              <a:t>‹#›</a:t>
            </a:fld>
            <a:endParaRPr lang="en-US"/>
          </a:p>
        </p:txBody>
      </p:sp>
      <p:sp>
        <p:nvSpPr>
          <p:cNvPr id="10" name="Rectangle 9"/>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9860602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5144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673342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75179248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Dar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0861983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0186938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127746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9256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0A789-A4BF-46AC-BD1A-B99BD406E999}" type="slidenum">
              <a:rPr lang="en-US" smtClean="0"/>
              <a:t>‹#›</a:t>
            </a:fld>
            <a:endParaRPr lang="en-US"/>
          </a:p>
        </p:txBody>
      </p:sp>
      <p:sp>
        <p:nvSpPr>
          <p:cNvPr id="7" name="Rectangle 6"/>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1847021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rgbClr val="FFFFFF"/>
                    </a:gs>
                    <a:gs pos="100000">
                      <a:srgbClr val="FFFFFF"/>
                    </a:gs>
                  </a:gsLst>
                  <a:lin ang="5400000" scaled="0"/>
                </a:gradFill>
                <a:cs typeface="Segoe UI" pitchFamily="34" charset="0"/>
              </a:rPr>
              <a:t>© Copyright Microsoft Corporation. All rights reserved. </a:t>
            </a:r>
          </a:p>
        </p:txBody>
      </p:sp>
      <p:grpSp>
        <p:nvGrpSpPr>
          <p:cNvPr id="5" name="Group 4"/>
          <p:cNvGrpSpPr>
            <a:grpSpLocks noChangeAspect="1"/>
          </p:cNvGrpSpPr>
          <p:nvPr/>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solidFill>
                  <a:srgbClr val="FFFFFF"/>
                </a:solidFill>
              </a:endParaRPr>
            </a:p>
          </p:txBody>
        </p:sp>
      </p:gr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
        <p:nvSpPr>
          <p:cNvPr id="8"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grpSp>
        <p:nvGrpSpPr>
          <p:cNvPr id="9" name="Group 8"/>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0183157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2" name="Footer Placeholder 1"/>
          <p:cNvSpPr>
            <a:spLocks noGrp="1"/>
          </p:cNvSpPr>
          <p:nvPr>
            <p:ph type="ftr" sz="quarter" idx="12"/>
          </p:nvPr>
        </p:nvSpPr>
        <p:spPr/>
        <p:txBody>
          <a:bodyPr/>
          <a:lstStyle/>
          <a:p>
            <a:endParaRPr lang="en-US"/>
          </a:p>
        </p:txBody>
      </p:sp>
      <p:sp>
        <p:nvSpPr>
          <p:cNvPr id="5" name="Slide Number Placeholder 4"/>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76006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Punchy Slide Orange">
    <p:bg>
      <p:bgPr>
        <a:solidFill>
          <a:srgbClr val="DC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510" y="2477439"/>
            <a:ext cx="10756980" cy="1399832"/>
          </a:xfrm>
          <a:prstGeom prst="rect">
            <a:avLst/>
          </a:prstGeom>
        </p:spPr>
        <p:txBody>
          <a:bodyPr anchor="b" anchorCtr="0">
            <a:spAutoFit/>
          </a:bodyPr>
          <a:lstStyle>
            <a:lvl1pPr>
              <a:defRPr sz="8627" spc="-300" baseline="0">
                <a:gradFill>
                  <a:gsLst>
                    <a:gs pos="100000">
                      <a:schemeClr val="tx1"/>
                    </a:gs>
                    <a:gs pos="0">
                      <a:schemeClr val="tx1"/>
                    </a:gs>
                  </a:gsLst>
                  <a:lin ang="5400000" scaled="0"/>
                </a:gradFill>
              </a:defRPr>
            </a:lvl1pPr>
          </a:lstStyle>
          <a:p>
            <a:r>
              <a:rPr lang="en-US"/>
              <a:t>Click to edit title style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57" y="6154483"/>
            <a:ext cx="1191140" cy="412414"/>
          </a:xfrm>
          <a:prstGeom prst="rect">
            <a:avLst/>
          </a:prstGeom>
        </p:spPr>
      </p:pic>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6890573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302870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96743"/>
            <a:ext cx="8964185" cy="1793090"/>
          </a:xfrm>
          <a:noFill/>
        </p:spPr>
        <p:txBody>
          <a:bodyPr lIns="146304" tIns="91440" rIns="146304" bIns="91440" anchor="t" anchorCtr="0"/>
          <a:lstStyle>
            <a:lvl1pPr>
              <a:defRPr sz="5293"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2991130"/>
            <a:ext cx="7171337" cy="1792326"/>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8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1702887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7"/>
            <a:ext cx="11655078" cy="2263268"/>
          </a:xfrm>
        </p:spPr>
        <p:txBody>
          <a:bodyPr>
            <a:spAutoFit/>
          </a:bodyPr>
          <a:lstStyle>
            <a:lvl1pPr marL="0" indent="0">
              <a:buNone/>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9593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57973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05" indent="0">
              <a:buFont typeface="Wingdings" panose="05000000000000000000" pitchFamily="2" charset="2"/>
              <a:buNone/>
              <a:defRPr sz="2353" b="0"/>
            </a:lvl2pPr>
            <a:lvl3pPr marL="441883" indent="0">
              <a:buFont typeface="Wingdings" panose="05000000000000000000" pitchFamily="2" charset="2"/>
              <a:buNone/>
              <a:tabLst/>
              <a:defRPr sz="2157" b="0"/>
            </a:lvl3pPr>
            <a:lvl4pPr marL="639485" indent="0">
              <a:buFont typeface="Wingdings" panose="05000000000000000000" pitchFamily="2" charset="2"/>
              <a:buNone/>
              <a:defRPr sz="2157" b="0"/>
            </a:lvl4pPr>
            <a:lvl5pPr marL="837089" indent="0">
              <a:buFont typeface="Wingdings" panose="05000000000000000000" pitchFamily="2" charset="2"/>
              <a:buNone/>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123658"/>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05"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883"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485"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089"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120" marR="0" lvl="0" indent="-504120" algn="l" defTabSz="914192" rtl="0" eaLnBrk="1" fontAlgn="auto" latinLnBrk="0" hangingPunct="1">
              <a:lnSpc>
                <a:spcPct val="90000"/>
              </a:lnSpc>
              <a:spcBef>
                <a:spcPts val="1200"/>
              </a:spcBef>
              <a:spcAft>
                <a:spcPts val="0"/>
              </a:spcAft>
              <a:buClr>
                <a:schemeClr val="tx1"/>
              </a:buClr>
              <a:buSzPct val="90000"/>
              <a:tabLst/>
            </a:pPr>
            <a:r>
              <a:rPr lang="en-US"/>
              <a:t>Click to edit Master text styles</a:t>
            </a:r>
          </a:p>
          <a:p>
            <a:pPr marL="698612" marR="0" lvl="1" indent="-448107" algn="l" defTabSz="914192" rtl="0" eaLnBrk="1" fontAlgn="auto" latinLnBrk="0" hangingPunct="1">
              <a:lnSpc>
                <a:spcPct val="90000"/>
              </a:lnSpc>
              <a:spcBef>
                <a:spcPct val="20000"/>
              </a:spcBef>
              <a:spcAft>
                <a:spcPts val="0"/>
              </a:spcAft>
              <a:buClrTx/>
              <a:buSzPct val="90000"/>
              <a:tabLst/>
            </a:pPr>
            <a:r>
              <a:rPr lang="en-US"/>
              <a:t>Second level</a:t>
            </a:r>
          </a:p>
          <a:p>
            <a:pPr marL="889990" marR="0" lvl="2" indent="-448107" algn="l" defTabSz="914192" rtl="0" eaLnBrk="1" fontAlgn="auto" latinLnBrk="0" hangingPunct="1">
              <a:lnSpc>
                <a:spcPct val="90000"/>
              </a:lnSpc>
              <a:spcBef>
                <a:spcPct val="20000"/>
              </a:spcBef>
              <a:spcAft>
                <a:spcPts val="0"/>
              </a:spcAft>
              <a:buClrTx/>
              <a:buSzPct val="90000"/>
              <a:tabLst/>
            </a:pPr>
            <a:r>
              <a:rPr lang="en-US"/>
              <a:t>Third level</a:t>
            </a:r>
          </a:p>
          <a:p>
            <a:pPr marL="1087593" marR="0" lvl="3" indent="-448107" algn="l" defTabSz="914192" rtl="0" eaLnBrk="1" fontAlgn="auto" latinLnBrk="0" hangingPunct="1">
              <a:lnSpc>
                <a:spcPct val="90000"/>
              </a:lnSpc>
              <a:spcBef>
                <a:spcPct val="20000"/>
              </a:spcBef>
              <a:spcAft>
                <a:spcPts val="0"/>
              </a:spcAft>
              <a:buClrTx/>
              <a:buSzPct val="90000"/>
              <a:tabLst/>
            </a:pPr>
            <a:r>
              <a:rPr lang="en-US"/>
              <a:t>Fourth level</a:t>
            </a:r>
          </a:p>
          <a:p>
            <a:pPr marL="1285196" marR="0" lvl="4" indent="-448107" algn="l" defTabSz="914192"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212954302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227165" indent="-227165">
              <a:spcBef>
                <a:spcPts val="1200"/>
              </a:spcBef>
              <a:buClr>
                <a:schemeClr val="tx1"/>
              </a:buClr>
              <a:buFont typeface="Wingdings" panose="05000000000000000000" pitchFamily="2" charset="2"/>
              <a:buChar char=""/>
              <a:defRPr sz="2941" b="0">
                <a:latin typeface="+mn-lt"/>
              </a:defRPr>
            </a:lvl1pPr>
            <a:lvl2pPr marL="418545" indent="-168040">
              <a:buFont typeface="Wingdings" panose="05000000000000000000" pitchFamily="2" charset="2"/>
              <a:buChar char=""/>
              <a:defRPr sz="2353" b="0"/>
            </a:lvl2pPr>
            <a:lvl3pPr marL="627039" indent="-185155">
              <a:buFont typeface="Wingdings" panose="05000000000000000000" pitchFamily="2" charset="2"/>
              <a:buChar char=""/>
              <a:tabLst/>
              <a:defRPr sz="2157" b="0"/>
            </a:lvl3pPr>
            <a:lvl4pPr marL="812194" indent="-172709">
              <a:buFont typeface="Wingdings" panose="05000000000000000000" pitchFamily="2" charset="2"/>
              <a:buChar char=""/>
              <a:defRPr sz="2157" b="0"/>
            </a:lvl4pPr>
            <a:lvl5pPr marL="1003573" indent="-166485">
              <a:buFont typeface="Wingdings" panose="05000000000000000000" pitchFamily="2" charset="2"/>
              <a:buChar char=""/>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123658"/>
          </a:xfrm>
        </p:spPr>
        <p:txBody>
          <a:bodyPr wrap="square">
            <a:spAutoFit/>
          </a:bodyPr>
          <a:lstStyle>
            <a:lvl1pPr marL="281623" indent="-281623">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585" indent="-336080">
              <a:defRPr lang="en-US" sz="2353" b="0" kern="1200" spc="0" baseline="0" dirty="0">
                <a:gradFill>
                  <a:gsLst>
                    <a:gs pos="1250">
                      <a:schemeClr val="tx1"/>
                    </a:gs>
                    <a:gs pos="100000">
                      <a:schemeClr val="tx1"/>
                    </a:gs>
                  </a:gsLst>
                  <a:lin ang="5400000" scaled="0"/>
                </a:gradFill>
                <a:latin typeface="+mn-lt"/>
                <a:ea typeface="+mn-ea"/>
                <a:cs typeface="+mn-cs"/>
              </a:defRPr>
            </a:lvl2pPr>
            <a:lvl3pPr marL="777963" indent="-336080">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565" indent="-336080">
              <a:defRPr lang="en-US" sz="2157" b="0" kern="1200" spc="0" baseline="0" dirty="0">
                <a:gradFill>
                  <a:gsLst>
                    <a:gs pos="1250">
                      <a:schemeClr val="tx1"/>
                    </a:gs>
                    <a:gs pos="100000">
                      <a:schemeClr val="tx1"/>
                    </a:gs>
                  </a:gsLst>
                  <a:lin ang="5400000" scaled="0"/>
                </a:gradFill>
                <a:latin typeface="+mn-lt"/>
                <a:ea typeface="+mn-ea"/>
                <a:cs typeface="+mn-cs"/>
              </a:defRPr>
            </a:lvl4pPr>
            <a:lvl5pPr marL="1173170" indent="-336080">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165" marR="0" lvl="0"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Click to edit Master text styles</a:t>
            </a:r>
          </a:p>
          <a:p>
            <a:pPr marL="418545" marR="0" lvl="1" indent="-168040"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27039" marR="0" lvl="2" indent="-185155"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12194" marR="0" lvl="3" indent="-172709"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03573" marR="0" lvl="4" indent="-166485"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47274267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92330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E6E6E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a:t>Customer evidence slide</a:t>
            </a:r>
          </a:p>
        </p:txBody>
      </p:sp>
      <p:sp>
        <p:nvSpPr>
          <p:cNvPr id="4" name="Picture Placeholder 3"/>
          <p:cNvSpPr>
            <a:spLocks noGrp="1"/>
          </p:cNvSpPr>
          <p:nvPr>
            <p:ph type="pic" sz="quarter" idx="10"/>
          </p:nvPr>
        </p:nvSpPr>
        <p:spPr bwMode="gray">
          <a:xfrm>
            <a:off x="269239" y="1406079"/>
            <a:ext cx="5378549" cy="1791549"/>
          </a:xfrm>
          <a:blipFill>
            <a:blip r:embed="rId2"/>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192" rtl="0" eaLnBrk="1" fontAlgn="auto" latinLnBrk="0" hangingPunct="1">
              <a:lnSpc>
                <a:spcPct val="90000"/>
              </a:lnSpc>
              <a:spcBef>
                <a:spcPct val="20000"/>
              </a:spcBef>
              <a:spcAft>
                <a:spcPts val="0"/>
              </a:spcAft>
              <a:buClrTx/>
              <a:buSzPct val="90000"/>
              <a:buFont typeface="Arial" pitchFamily="34" charset="0"/>
              <a:buNone/>
              <a:tabLst/>
            </a:pPr>
            <a:endParaRPr lang="en-US"/>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43407" rIns="179259" bIns="143407" numCol="1" rtlCol="0" anchor="ctr" anchorCtr="0" compatLnSpc="1">
            <a:prstTxWarp prst="textNoShape">
              <a:avLst/>
            </a:prstTxWarp>
          </a:bodyPr>
          <a:lstStyle/>
          <a:p>
            <a:pPr algn="ctr" defTabSz="913927" fontAlgn="base">
              <a:spcBef>
                <a:spcPct val="0"/>
              </a:spcBef>
              <a:spcAft>
                <a:spcPct val="0"/>
              </a:spcAft>
            </a:pPr>
            <a:endParaRPr lang="en-US" sz="1961">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192" rtl="0" eaLnBrk="1" fontAlgn="auto" latinLnBrk="0" hangingPunct="1">
              <a:lnSpc>
                <a:spcPct val="90000"/>
              </a:lnSpc>
              <a:spcBef>
                <a:spcPct val="20000"/>
              </a:spcBef>
              <a:spcAft>
                <a:spcPts val="0"/>
              </a:spcAft>
              <a:buClrTx/>
              <a:buSzPct val="90000"/>
              <a:buFont typeface="Arial" pitchFamily="34" charset="0"/>
              <a:buNone/>
              <a:tabLst/>
            </a:pPr>
            <a:r>
              <a:rPr lang="en-US"/>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a:t>Edit Master text styles</a:t>
            </a:r>
          </a:p>
        </p:txBody>
      </p:sp>
      <p:sp>
        <p:nvSpPr>
          <p:cNvPr id="15" name="Text Placeholder 14"/>
          <p:cNvSpPr>
            <a:spLocks noGrp="1"/>
          </p:cNvSpPr>
          <p:nvPr>
            <p:ph type="body" sz="quarter" idx="13"/>
          </p:nvPr>
        </p:nvSpPr>
        <p:spPr>
          <a:xfrm>
            <a:off x="6096002" y="4773828"/>
            <a:ext cx="5826761" cy="1791549"/>
          </a:xfrm>
        </p:spPr>
        <p:txBody>
          <a:bodyPr lIns="182880" tIns="146304" rIns="182880" bIns="146304" anchor="ctr">
            <a:noAutofit/>
          </a:bodyPr>
          <a:lstStyle>
            <a:lvl1pPr marL="0" indent="0" algn="ctr">
              <a:buNone/>
              <a:defRPr sz="3136">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6678974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885192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829219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691523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4" name="Rectangle 3"/>
          <p:cNvSpPr/>
          <p:nvPr userDrawn="1"/>
        </p:nvSpPr>
        <p:spPr bwMode="auto">
          <a:xfrm>
            <a:off x="6096000" y="0"/>
            <a:ext cx="6096000" cy="6857999"/>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45525331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71533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4"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71470588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3" y="289512"/>
            <a:ext cx="6904778" cy="899665"/>
          </a:xfrm>
        </p:spPr>
        <p:txBody>
          <a:bodyPr/>
          <a:lstStyle>
            <a:lvl1pPr>
              <a:defRPr sz="3920"/>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0"/>
            <a:ext cx="4828867" cy="6858623"/>
          </a:xfrm>
          <a:prstGeom prst="rect">
            <a:avLst/>
          </a:prstGeom>
        </p:spPr>
      </p:pic>
    </p:spTree>
    <p:extLst>
      <p:ext uri="{BB962C8B-B14F-4D97-AF65-F5344CB8AC3E}">
        <p14:creationId xmlns:p14="http://schemas.microsoft.com/office/powerpoint/2010/main" val="32659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2551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87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2225866"/>
          </a:xfrm>
        </p:spPr>
        <p:txBody>
          <a:bodyPr/>
          <a:lstStyle>
            <a:lvl1pPr marL="0" indent="0">
              <a:buNone/>
              <a:defRPr sz="323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07022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4055219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96452005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314029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2982008"/>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525171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58830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989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472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332098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273274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4975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75513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338475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401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6771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0985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endParaRPr lang="en-US"/>
          </a:p>
        </p:txBody>
      </p:sp>
    </p:spTree>
    <p:extLst>
      <p:ext uri="{BB962C8B-B14F-4D97-AF65-F5344CB8AC3E}">
        <p14:creationId xmlns:p14="http://schemas.microsoft.com/office/powerpoint/2010/main" val="387894950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3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835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endParaRPr lang="en-US" dirty="0"/>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16765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676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771065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63112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chemeClr val="tx1"/>
                </a:solidFill>
              </a:defRPr>
            </a:lvl1pPr>
          </a:lstStyle>
          <a:p>
            <a:r>
              <a:rPr lang="en-US"/>
              <a:t>Device layout 3</a:t>
            </a:r>
          </a:p>
        </p:txBody>
      </p:sp>
    </p:spTree>
    <p:extLst>
      <p:ext uri="{BB962C8B-B14F-4D97-AF65-F5344CB8AC3E}">
        <p14:creationId xmlns:p14="http://schemas.microsoft.com/office/powerpoint/2010/main" val="370537921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782669"/>
            <a:ext cx="4161981" cy="1292662"/>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4">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3022979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2-colo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8"/>
            <a:ext cx="11653523" cy="2263268"/>
          </a:xfrm>
        </p:spPr>
        <p:txBody>
          <a:bodyPr/>
          <a:lstStyle>
            <a:lvl1pPr marL="0" indent="0">
              <a:buNone/>
              <a:defRPr>
                <a:solidFill>
                  <a:schemeClr val="tx2"/>
                </a:solidFill>
              </a:defRPr>
            </a:lvl1pPr>
            <a:lvl2pPr marL="0" indent="0">
              <a:buFontTx/>
              <a:buNone/>
              <a:defRPr lang="en-US" dirty="0" smtClean="0"/>
            </a:lvl2pPr>
            <a:lvl3pPr marL="224054" indent="0">
              <a:buNone/>
              <a:defRPr lang="en-US" dirty="0" smtClean="0"/>
            </a:lvl3pPr>
            <a:lvl4pPr marL="448107" indent="0">
              <a:buNone/>
              <a:defRPr lang="en-US" dirty="0" smtClean="0"/>
            </a:lvl4pPr>
            <a:lvl5pPr marL="672161" indent="0">
              <a:buNone/>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47559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a:t>Speaker Title</a:t>
            </a:r>
          </a:p>
        </p:txBody>
      </p:sp>
    </p:spTree>
    <p:extLst>
      <p:ext uri="{BB962C8B-B14F-4D97-AF65-F5344CB8AC3E}">
        <p14:creationId xmlns:p14="http://schemas.microsoft.com/office/powerpoint/2010/main" val="2004703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1.emf"/><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1.emf"/><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theme" Target="../theme/theme5.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theme" Target="../theme/theme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image" Target="../media/image1.emf"/><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theme" Target="../theme/theme7.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image" Target="../media/image30.emf"/><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theme" Target="../theme/theme8.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89964580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6" r:id="rId4"/>
    <p:sldLayoutId id="2147483880" r:id="rId5"/>
    <p:sldLayoutId id="2147483887" r:id="rId6"/>
    <p:sldLayoutId id="2147483888" r:id="rId7"/>
    <p:sldLayoutId id="2147484136" r:id="rId8"/>
    <p:sldLayoutId id="2147484133" r:id="rId9"/>
    <p:sldLayoutId id="2147484134" r:id="rId10"/>
    <p:sldLayoutId id="2147484135" r:id="rId11"/>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38703217"/>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9" r:id="rId5"/>
    <p:sldLayoutId id="2147484150" r:id="rId6"/>
    <p:sldLayoutId id="2147484143" r:id="rId7"/>
    <p:sldLayoutId id="2147484145" r:id="rId8"/>
    <p:sldLayoutId id="2147484146" r:id="rId9"/>
    <p:sldLayoutId id="2147484147" r:id="rId10"/>
    <p:sldLayoutId id="2147484148" r:id="rId11"/>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302" y="291102"/>
            <a:ext cx="11653523"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302" y="1189178"/>
            <a:ext cx="11653523"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39"/>
          <a:stretch>
            <a:fillRect/>
          </a:stretch>
        </p:blipFill>
        <p:spPr>
          <a:xfrm rot="5400000">
            <a:off x="9187079" y="3012391"/>
            <a:ext cx="6858623" cy="833218"/>
          </a:xfrm>
          <a:prstGeom prst="rect">
            <a:avLst/>
          </a:prstGeom>
        </p:spPr>
      </p:pic>
      <p:sp>
        <p:nvSpPr>
          <p:cNvPr id="3" name="Footer Placeholder 2"/>
          <p:cNvSpPr>
            <a:spLocks noGrp="1"/>
          </p:cNvSpPr>
          <p:nvPr>
            <p:ph type="ftr" sz="quarter" idx="3"/>
          </p:nvPr>
        </p:nvSpPr>
        <p:spPr>
          <a:xfrm>
            <a:off x="4038581" y="6356803"/>
            <a:ext cx="4114839" cy="364224"/>
          </a:xfrm>
          <a:prstGeom prst="rect">
            <a:avLst/>
          </a:prstGeom>
        </p:spPr>
        <p:txBody>
          <a:bodyPr vert="horz" lIns="91440" tIns="45720" rIns="91440" bIns="45720" rtlCol="0" anchor="ctr"/>
          <a:lstStyle>
            <a:lvl1pPr algn="ctr">
              <a:defRPr sz="117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971" y="6356803"/>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CF70A789-A4BF-46AC-BD1A-B99BD406E999}" type="slidenum">
              <a:rPr lang="en-US" smtClean="0"/>
              <a:t>‹#›</a:t>
            </a:fld>
            <a:endParaRPr lang="en-US"/>
          </a:p>
        </p:txBody>
      </p:sp>
      <p:pic>
        <p:nvPicPr>
          <p:cNvPr id="7" name="Picture 6"/>
          <p:cNvPicPr>
            <a:picLocks noChangeAspect="1"/>
          </p:cNvPicPr>
          <p:nvPr userDrawn="1"/>
        </p:nvPicPr>
        <p:blipFill>
          <a:blip r:embed="rId39"/>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04155344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69" r:id="rId18"/>
    <p:sldLayoutId id="2147484170" r:id="rId19"/>
    <p:sldLayoutId id="2147484171" r:id="rId20"/>
    <p:sldLayoutId id="2147484172" r:id="rId21"/>
    <p:sldLayoutId id="2147484173" r:id="rId22"/>
    <p:sldLayoutId id="2147484174" r:id="rId23"/>
    <p:sldLayoutId id="2147484175" r:id="rId24"/>
    <p:sldLayoutId id="2147484176" r:id="rId25"/>
    <p:sldLayoutId id="2147484177" r:id="rId26"/>
    <p:sldLayoutId id="2147484178" r:id="rId27"/>
    <p:sldLayoutId id="2147484179" r:id="rId28"/>
    <p:sldLayoutId id="2147484180" r:id="rId29"/>
    <p:sldLayoutId id="2147484181" r:id="rId30"/>
    <p:sldLayoutId id="2147484182" r:id="rId31"/>
    <p:sldLayoutId id="2147484183" r:id="rId32"/>
    <p:sldLayoutId id="2147484184" r:id="rId33"/>
    <p:sldLayoutId id="2147484185" r:id="rId34"/>
    <p:sldLayoutId id="2147484186" r:id="rId35"/>
    <p:sldLayoutId id="2147484187" r:id="rId36"/>
    <p:sldLayoutId id="2147484188" r:id="rId37"/>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2160651806"/>
      </p:ext>
    </p:extLst>
  </p:cSld>
  <p:clrMap bg1="dk1" tx1="lt1" bg2="dk2" tx2="lt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692255976"/>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58"/>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 id="2147484246" r:id="rId16"/>
    <p:sldLayoutId id="2147484247" r:id="rId17"/>
    <p:sldLayoutId id="2147484248" r:id="rId18"/>
    <p:sldLayoutId id="2147484249" r:id="rId19"/>
    <p:sldLayoutId id="2147484250" r:id="rId20"/>
    <p:sldLayoutId id="2147484251" r:id="rId21"/>
    <p:sldLayoutId id="2147484252" r:id="rId22"/>
  </p:sldLayoutIdLst>
  <p:transition>
    <p:fade/>
  </p:transition>
  <p:hf sldNum="0"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080847020"/>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23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0879163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 id="2147484300" r:id="rId24"/>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hyperlink" Target="https://aka.ms/SharePointTrainingPlanTemplate" TargetMode="External"/><Relationship Id="rId3" Type="http://schemas.openxmlformats.org/officeDocument/2006/relationships/hyperlink" Target="https://aka.ms/SharePointAdoptionPlaybook" TargetMode="External"/><Relationship Id="rId7" Type="http://schemas.openxmlformats.org/officeDocument/2006/relationships/hyperlink" Target="https://aka.ms/SharePointExecCommPlan"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hyperlink" Target="https://aka.ms/SharePointLaunchEventPlanning" TargetMode="External"/><Relationship Id="rId5" Type="http://schemas.openxmlformats.org/officeDocument/2006/relationships/hyperlink" Target="https://aka.ms/SharePointCommPlanTemplate" TargetMode="External"/><Relationship Id="rId4" Type="http://schemas.openxmlformats.org/officeDocument/2006/relationships/hyperlink" Target="https://aka.ms/SharePointAdoptionCampaignPlanTemplate" TargetMode="External"/><Relationship Id="rId9" Type="http://schemas.openxmlformats.org/officeDocument/2006/relationships/hyperlink" Target="https://aka.ms/earlyadoptionprogramguid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resources.techcommunity.microsoft.com/link/sharepoint-flyer-template/" TargetMode="External"/><Relationship Id="rId3" Type="http://schemas.openxmlformats.org/officeDocument/2006/relationships/hyperlink" Target="https://aka.ms/SharePointChampionProgramTemplate" TargetMode="External"/><Relationship Id="rId7" Type="http://schemas.openxmlformats.org/officeDocument/2006/relationships/hyperlink" Target="https://resources.techcommunity.microsoft.com/link/sharepoint-high-res-poster/"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hyperlink" Target="https://aka.ms/SharePointQuickStartGuide" TargetMode="External"/><Relationship Id="rId5" Type="http://schemas.openxmlformats.org/officeDocument/2006/relationships/hyperlink" Target="https://docs.microsoft.com/en-us/office365/customlearning/" TargetMode="External"/><Relationship Id="rId4" Type="http://schemas.openxmlformats.org/officeDocument/2006/relationships/hyperlink" Target="https://aka.ms/SharePointCountdownTemplate" TargetMode="External"/><Relationship Id="rId9" Type="http://schemas.openxmlformats.org/officeDocument/2006/relationships/hyperlink" Target="https://aka.ms/SharePointTrainingPresentatio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SharePointAnnouncementTemplate"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s://aka.ms/SharePointTrainingPresentatio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ka.ms/SharePointTipsTemplate"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hyperlink" Target="https://docs.microsoft.com/en-us/office365/admin/usage-analytics/usage-analytics?view=o365-worldwide" TargetMode="External"/><Relationship Id="rId4" Type="http://schemas.openxmlformats.org/officeDocument/2006/relationships/hyperlink" Target="https://docs.microsoft.com/office365/admin/activity-reports/activity-reports?view=o365-worldwide#which-activity-reports-are-available-in-the-microsoft-365-admin-cent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sp>
        <p:nvSpPr>
          <p:cNvPr id="6" name="Title 2"/>
          <p:cNvSpPr txBox="1">
            <a:spLocks/>
          </p:cNvSpPr>
          <p:nvPr/>
        </p:nvSpPr>
        <p:spPr>
          <a:xfrm>
            <a:off x="282371" y="3429000"/>
            <a:ext cx="9026434" cy="1707487"/>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800">
                <a:solidFill>
                  <a:schemeClr val="bg2"/>
                </a:solidFill>
                <a:cs typeface="Segoe UI"/>
              </a:rPr>
              <a:t>SharePoint Adoption Campaign </a:t>
            </a:r>
            <a:r>
              <a:rPr lang="en-US" sz="4800" dirty="0">
                <a:solidFill>
                  <a:schemeClr val="bg2"/>
                </a:solidFill>
                <a:cs typeface="Segoe UI"/>
              </a:rPr>
              <a:t>Project Plan Template</a:t>
            </a:r>
            <a:endParaRPr lang="en-NZ" sz="4800" dirty="0">
              <a:solidFill>
                <a:schemeClr val="bg2"/>
              </a:solidFill>
              <a:cs typeface="Segoe UI"/>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39" y="2603899"/>
            <a:ext cx="744128" cy="749808"/>
          </a:xfrm>
          <a:prstGeom prst="rect">
            <a:avLst/>
          </a:prstGeom>
        </p:spPr>
      </p:pic>
      <p:cxnSp>
        <p:nvCxnSpPr>
          <p:cNvPr id="11" name="Straight Connector 10"/>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8117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178363" y="116705"/>
            <a:ext cx="11323638" cy="613922"/>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dirty="0">
                <a:solidFill>
                  <a:srgbClr val="000000"/>
                </a:solidFill>
              </a:rPr>
              <a:t>Pre-Launch</a:t>
            </a:r>
          </a:p>
        </p:txBody>
      </p:sp>
      <p:graphicFrame>
        <p:nvGraphicFramePr>
          <p:cNvPr id="2" name="Table 1"/>
          <p:cNvGraphicFramePr>
            <a:graphicFrameLocks noGrp="1"/>
          </p:cNvGraphicFramePr>
          <p:nvPr>
            <p:extLst>
              <p:ext uri="{D42A27DB-BD31-4B8C-83A1-F6EECF244321}">
                <p14:modId xmlns:p14="http://schemas.microsoft.com/office/powerpoint/2010/main" val="3762664495"/>
              </p:ext>
            </p:extLst>
          </p:nvPr>
        </p:nvGraphicFramePr>
        <p:xfrm>
          <a:off x="333855" y="730627"/>
          <a:ext cx="11679782" cy="5659261"/>
        </p:xfrm>
        <a:graphic>
          <a:graphicData uri="http://schemas.openxmlformats.org/drawingml/2006/table">
            <a:tbl>
              <a:tblPr firstRow="1" bandRow="1">
                <a:tableStyleId>{5C22544A-7EE6-4342-B048-85BDC9FD1C3A}</a:tableStyleId>
              </a:tblPr>
              <a:tblGrid>
                <a:gridCol w="857123">
                  <a:extLst>
                    <a:ext uri="{9D8B030D-6E8A-4147-A177-3AD203B41FA5}">
                      <a16:colId xmlns:a16="http://schemas.microsoft.com/office/drawing/2014/main" val="3834527881"/>
                    </a:ext>
                  </a:extLst>
                </a:gridCol>
                <a:gridCol w="1151466">
                  <a:extLst>
                    <a:ext uri="{9D8B030D-6E8A-4147-A177-3AD203B41FA5}">
                      <a16:colId xmlns:a16="http://schemas.microsoft.com/office/drawing/2014/main" val="845370920"/>
                    </a:ext>
                  </a:extLst>
                </a:gridCol>
                <a:gridCol w="6067778">
                  <a:extLst>
                    <a:ext uri="{9D8B030D-6E8A-4147-A177-3AD203B41FA5}">
                      <a16:colId xmlns:a16="http://schemas.microsoft.com/office/drawing/2014/main" val="3265431580"/>
                    </a:ext>
                  </a:extLst>
                </a:gridCol>
                <a:gridCol w="1411111">
                  <a:extLst>
                    <a:ext uri="{9D8B030D-6E8A-4147-A177-3AD203B41FA5}">
                      <a16:colId xmlns:a16="http://schemas.microsoft.com/office/drawing/2014/main" val="2211619855"/>
                    </a:ext>
                  </a:extLst>
                </a:gridCol>
                <a:gridCol w="1083734">
                  <a:extLst>
                    <a:ext uri="{9D8B030D-6E8A-4147-A177-3AD203B41FA5}">
                      <a16:colId xmlns:a16="http://schemas.microsoft.com/office/drawing/2014/main" val="3852801775"/>
                    </a:ext>
                  </a:extLst>
                </a:gridCol>
                <a:gridCol w="1108570">
                  <a:extLst>
                    <a:ext uri="{9D8B030D-6E8A-4147-A177-3AD203B41FA5}">
                      <a16:colId xmlns:a16="http://schemas.microsoft.com/office/drawing/2014/main" val="3462913879"/>
                    </a:ext>
                  </a:extLst>
                </a:gridCol>
              </a:tblGrid>
              <a:tr h="245490">
                <a:tc>
                  <a:txBody>
                    <a:bodyPr/>
                    <a:lstStyle/>
                    <a:p>
                      <a:pPr algn="ctr"/>
                      <a:r>
                        <a:rPr lang="en-NZ" sz="1200" b="0" i="0" dirty="0">
                          <a:solidFill>
                            <a:schemeClr val="bg2"/>
                          </a:solidFill>
                          <a:latin typeface="+mj-lt"/>
                        </a:rPr>
                        <a:t>Timeline</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Workstream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Description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Owner(s)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Due Date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Status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50340"/>
                  </a:ext>
                </a:extLst>
              </a:tr>
              <a:tr h="400459">
                <a:tc rowSpan="3">
                  <a:txBody>
                    <a:bodyPr/>
                    <a:lstStyle/>
                    <a:p>
                      <a:pPr algn="ctr"/>
                      <a:r>
                        <a:rPr lang="en-NZ" sz="900" b="0" i="0" dirty="0">
                          <a:solidFill>
                            <a:srgbClr val="0078D7"/>
                          </a:solidFill>
                          <a:latin typeface="+mj-lt"/>
                        </a:rPr>
                        <a:t>Week 1</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NZ" sz="900" b="0" i="0" dirty="0">
                          <a:latin typeface="+mj-lt"/>
                        </a:rPr>
                        <a:t>Stakeholders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r>
                        <a:rPr lang="en-NZ" sz="900" b="0" i="0" kern="1200" dirty="0">
                          <a:solidFill>
                            <a:schemeClr val="dk1"/>
                          </a:solidFill>
                          <a:latin typeface="+mn-lt"/>
                          <a:ea typeface="+mn-ea"/>
                          <a:cs typeface="+mn-cs"/>
                        </a:rPr>
                        <a:t>Assign Success Owner/Project Manager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2473302"/>
                  </a:ext>
                </a:extLst>
              </a:tr>
              <a:tr h="400459">
                <a:tc vMerge="1">
                  <a:txBody>
                    <a:bodyPr/>
                    <a:lstStyle/>
                    <a:p>
                      <a:endParaRPr lang="en-CA"/>
                    </a:p>
                  </a:txBody>
                  <a:tcPr/>
                </a:tc>
                <a:tc>
                  <a:txBody>
                    <a:bodyPr/>
                    <a:lstStyle/>
                    <a:p>
                      <a:pPr algn="l"/>
                      <a:r>
                        <a:rPr lang="en-NZ" sz="900" b="0" i="0" dirty="0">
                          <a:latin typeface="+mj-lt"/>
                        </a:rPr>
                        <a:t>Project Management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r>
                        <a:rPr lang="en-US" sz="900" b="0" i="0" kern="1200" dirty="0">
                          <a:solidFill>
                            <a:schemeClr val="dk1"/>
                          </a:solidFill>
                          <a:latin typeface="+mn-lt"/>
                          <a:ea typeface="+mn-ea"/>
                          <a:cs typeface="+mn-cs"/>
                        </a:rPr>
                        <a:t>Conduct workshop using </a:t>
                      </a:r>
                      <a:r>
                        <a:rPr lang="en-US" sz="900" b="0" i="0" kern="1200" dirty="0">
                          <a:solidFill>
                            <a:schemeClr val="dk1"/>
                          </a:solidFill>
                          <a:latin typeface="+mn-lt"/>
                          <a:ea typeface="+mn-ea"/>
                          <a:cs typeface="+mn-cs"/>
                          <a:hlinkClick r:id="rId3"/>
                        </a:rPr>
                        <a:t>SharePoint Adoption Playbook</a:t>
                      </a:r>
                      <a:r>
                        <a:rPr lang="en-US" sz="900" b="0" i="0" kern="1200" dirty="0">
                          <a:solidFill>
                            <a:schemeClr val="dk1"/>
                          </a:solidFill>
                          <a:latin typeface="+mn-lt"/>
                          <a:ea typeface="+mn-ea"/>
                          <a:cs typeface="+mn-cs"/>
                        </a:rPr>
                        <a:t> to review best practices for successful adoption</a:t>
                      </a: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03567900"/>
                  </a:ext>
                </a:extLst>
              </a:tr>
              <a:tr h="400459">
                <a:tc vMerge="1">
                  <a:txBody>
                    <a:bodyPr/>
                    <a:lstStyle/>
                    <a:p>
                      <a:pPr algn="ctr"/>
                      <a:endParaRPr lang="en-NZ" sz="1000" b="0" i="0" dirty="0">
                        <a:solidFill>
                          <a:srgbClr val="0078D7"/>
                        </a:solidFill>
                        <a:latin typeface="+mj-lt"/>
                      </a:endParaRP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NZ" sz="900" b="0" i="0" dirty="0">
                          <a:latin typeface="+mj-lt"/>
                        </a:rPr>
                        <a:t>Project Management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r>
                        <a:rPr lang="en-NZ" sz="900" b="0" i="0" kern="1200" dirty="0">
                          <a:solidFill>
                            <a:schemeClr val="dk1"/>
                          </a:solidFill>
                          <a:latin typeface="+mn-lt"/>
                          <a:ea typeface="+mn-ea"/>
                          <a:cs typeface="+mn-cs"/>
                        </a:rPr>
                        <a:t>Develop adoption campaign project plan using </a:t>
                      </a:r>
                      <a:r>
                        <a:rPr lang="en-NZ" sz="900" b="0" i="0" kern="1200" dirty="0">
                          <a:solidFill>
                            <a:schemeClr val="dk1"/>
                          </a:solidFill>
                          <a:latin typeface="+mn-lt"/>
                          <a:ea typeface="+mn-ea"/>
                          <a:cs typeface="+mn-cs"/>
                          <a:hlinkClick r:id="rId4"/>
                        </a:rPr>
                        <a:t>SharePoint Adoption Campaign Project Plan </a:t>
                      </a:r>
                      <a:r>
                        <a:rPr lang="en-NZ" sz="900" b="0" i="0" kern="1200" dirty="0">
                          <a:solidFill>
                            <a:schemeClr val="dk1"/>
                          </a:solidFill>
                          <a:latin typeface="+mn-lt"/>
                          <a:ea typeface="+mn-ea"/>
                          <a:cs typeface="+mn-cs"/>
                        </a:rPr>
                        <a:t> template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715617526"/>
                  </a:ext>
                </a:extLst>
              </a:tr>
              <a:tr h="400459">
                <a:tc rowSpan="5">
                  <a:txBody>
                    <a:bodyPr/>
                    <a:lstStyle/>
                    <a:p>
                      <a:pPr algn="ctr"/>
                      <a:r>
                        <a:rPr lang="en-NZ" sz="900" b="0" i="0" dirty="0">
                          <a:solidFill>
                            <a:srgbClr val="0078D7"/>
                          </a:solidFill>
                          <a:latin typeface="+mj-lt"/>
                        </a:rPr>
                        <a:t>Week 2</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NZ" sz="900" b="0" i="0" dirty="0">
                          <a:latin typeface="+mj-lt"/>
                        </a:rPr>
                        <a:t>Stakeholders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r>
                        <a:rPr lang="en-US" sz="900" b="0" i="0" kern="1200" dirty="0">
                          <a:solidFill>
                            <a:schemeClr val="dk1"/>
                          </a:solidFill>
                          <a:latin typeface="+mn-lt"/>
                          <a:ea typeface="+mn-ea"/>
                          <a:cs typeface="+mn-cs"/>
                        </a:rPr>
                        <a:t>Identify and recruit Executive Sponsor and Business Sponsors</a:t>
                      </a: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8881581"/>
                  </a:ext>
                </a:extLst>
              </a:tr>
              <a:tr h="323821">
                <a:tc vMerge="1">
                  <a:txBody>
                    <a:bodyPr/>
                    <a:lstStyle/>
                    <a:p>
                      <a:endParaRPr lang="en-CA"/>
                    </a:p>
                  </a:txBody>
                  <a:tcPr/>
                </a:tc>
                <a:tc>
                  <a:txBody>
                    <a:bodyPr/>
                    <a:lstStyle/>
                    <a:p>
                      <a:pPr algn="l"/>
                      <a:r>
                        <a:rPr lang="en-NZ" sz="900" b="0" i="0" dirty="0">
                          <a:latin typeface="+mj-lt"/>
                        </a:rPr>
                        <a:t>Scenarios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Identify and prioritize Usage Scenarios for SharePoint. Define success criteria for SharePoint adoption campaign.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78616035"/>
                  </a:ext>
                </a:extLst>
              </a:tr>
              <a:tr h="323821">
                <a:tc vMerge="1">
                  <a:txBody>
                    <a:bodyPr/>
                    <a:lstStyle/>
                    <a:p>
                      <a:endParaRPr lang="en-CA"/>
                    </a:p>
                  </a:txBody>
                  <a:tcPr/>
                </a:tc>
                <a:tc>
                  <a:txBody>
                    <a:bodyPr/>
                    <a:lstStyle/>
                    <a:p>
                      <a:pPr algn="l"/>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r>
                        <a:rPr lang="en-NZ" sz="900" b="0" i="0" kern="1200" dirty="0">
                          <a:solidFill>
                            <a:schemeClr val="dk1"/>
                          </a:solidFill>
                          <a:latin typeface="+mn-lt"/>
                          <a:ea typeface="+mn-ea"/>
                          <a:cs typeface="+mn-cs"/>
                        </a:rPr>
                        <a:t>Develop communications plan using </a:t>
                      </a:r>
                      <a:r>
                        <a:rPr lang="en-NZ" sz="900" b="0" i="0" kern="1200" dirty="0">
                          <a:solidFill>
                            <a:schemeClr val="dk1"/>
                          </a:solidFill>
                          <a:latin typeface="+mn-lt"/>
                          <a:ea typeface="+mn-ea"/>
                          <a:cs typeface="+mn-cs"/>
                          <a:hlinkClick r:id="rId5"/>
                        </a:rPr>
                        <a:t>Communication Plan template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85348823"/>
                  </a:ext>
                </a:extLst>
              </a:tr>
              <a:tr h="323821">
                <a:tc vMerge="1">
                  <a:txBody>
                    <a:bodyPr/>
                    <a:lstStyle/>
                    <a:p>
                      <a:endParaRPr lang="en-CA"/>
                    </a:p>
                  </a:txBody>
                  <a:tcPr/>
                </a:tc>
                <a:tc>
                  <a:txBody>
                    <a:bodyPr/>
                    <a:lstStyle/>
                    <a:p>
                      <a:pPr algn="l"/>
                      <a:r>
                        <a:rPr lang="en-NZ" sz="900" b="0" i="0" dirty="0">
                          <a:latin typeface="+mj-lt"/>
                        </a:rPr>
                        <a:t>Awareness</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Develop SharePoint </a:t>
                      </a:r>
                      <a:r>
                        <a:rPr lang="en-NZ" sz="900" b="0" i="0" kern="1200" dirty="0">
                          <a:solidFill>
                            <a:schemeClr val="dk1"/>
                          </a:solidFill>
                          <a:latin typeface="+mn-lt"/>
                          <a:ea typeface="+mn-ea"/>
                          <a:cs typeface="+mn-cs"/>
                          <a:hlinkClick r:id="rId6"/>
                        </a:rPr>
                        <a:t>launch/engagement event(s) strategy </a:t>
                      </a:r>
                      <a:r>
                        <a:rPr lang="en-NZ" sz="900" b="0" i="0" kern="1200" dirty="0">
                          <a:solidFill>
                            <a:schemeClr val="dk1"/>
                          </a:solidFill>
                          <a:latin typeface="+mn-lt"/>
                          <a:ea typeface="+mn-ea"/>
                          <a:cs typeface="+mn-cs"/>
                        </a:rPr>
                        <a:t>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69421590"/>
                  </a:ext>
                </a:extLst>
              </a:tr>
              <a:tr h="323821">
                <a:tc vMerge="1">
                  <a:txBody>
                    <a:bodyPr/>
                    <a:lstStyle/>
                    <a:p>
                      <a:endParaRPr lang="en-CA"/>
                    </a:p>
                  </a:txBody>
                  <a:tcPr>
                    <a:lnT w="38100" cap="flat" cmpd="sng" algn="ctr">
                      <a:solidFill>
                        <a:schemeClr val="bg2"/>
                      </a:solidFill>
                      <a:prstDash val="solid"/>
                      <a:round/>
                      <a:headEnd type="none" w="med" len="med"/>
                      <a:tailEnd type="none" w="med" len="med"/>
                    </a:lnT>
                  </a:tcPr>
                </a:tc>
                <a:tc>
                  <a:txBody>
                    <a:bodyPr/>
                    <a:lstStyle/>
                    <a:p>
                      <a:pPr algn="l"/>
                      <a:r>
                        <a:rPr lang="en-NZ" sz="900" b="0" i="0" dirty="0">
                          <a:latin typeface="+mj-lt"/>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Weekly status meeting: review SharePoint adoption campaign project plan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45577155"/>
                  </a:ext>
                </a:extLst>
              </a:tr>
              <a:tr h="388632">
                <a:tc row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900" b="0" i="0" dirty="0">
                          <a:solidFill>
                            <a:srgbClr val="0078D7"/>
                          </a:solidFill>
                          <a:latin typeface="+mj-lt"/>
                        </a:rPr>
                        <a:t>Week 3</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NZ" sz="900" b="0" i="0" dirty="0">
                          <a:latin typeface="+mj-lt"/>
                        </a:rPr>
                        <a:t>Stakeholders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Plan executive sponsor communications using </a:t>
                      </a:r>
                      <a:r>
                        <a:rPr lang="en-NZ" sz="900" b="0" i="0" kern="1200" dirty="0">
                          <a:solidFill>
                            <a:schemeClr val="dk1"/>
                          </a:solidFill>
                          <a:latin typeface="+mn-lt"/>
                          <a:ea typeface="+mn-ea"/>
                          <a:cs typeface="+mn-cs"/>
                          <a:hlinkClick r:id="rId7"/>
                        </a:rPr>
                        <a:t>Executive Communication Planning</a:t>
                      </a:r>
                      <a:r>
                        <a:rPr lang="en-NZ" sz="900" b="0" i="0" kern="1200" dirty="0">
                          <a:solidFill>
                            <a:schemeClr val="dk1"/>
                          </a:solidFill>
                          <a:latin typeface="+mn-lt"/>
                          <a:ea typeface="+mn-ea"/>
                          <a:cs typeface="+mn-cs"/>
                        </a:rPr>
                        <a:t> presentation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20462553"/>
                  </a:ext>
                </a:extLst>
              </a:tr>
              <a:tr h="292250">
                <a:tc vMerge="1">
                  <a:txBody>
                    <a:bodyPr/>
                    <a:lstStyle/>
                    <a:p>
                      <a:endParaRPr lang="en-CA"/>
                    </a:p>
                  </a:txBody>
                  <a:tcPr/>
                </a:tc>
                <a:tc>
                  <a:txBody>
                    <a:bodyPr/>
                    <a:lstStyle/>
                    <a:p>
                      <a:pPr algn="l"/>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Prepare communication materials (e.g., pre-launch news post, launch news post, tips and tricks, etc.)</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269487579"/>
                  </a:ext>
                </a:extLst>
              </a:tr>
              <a:tr h="287866">
                <a:tc vMerge="1">
                  <a:txBody>
                    <a:bodyPr/>
                    <a:lstStyle/>
                    <a:p>
                      <a:endParaRPr lang="en-CA"/>
                    </a:p>
                  </a:txBody>
                  <a:tcPr/>
                </a:tc>
                <a:tc>
                  <a:txBody>
                    <a:bodyPr/>
                    <a:lstStyle/>
                    <a:p>
                      <a:pPr algn="l"/>
                      <a:r>
                        <a:rPr lang="en-NZ" sz="900" b="0" i="0" dirty="0">
                          <a:latin typeface="+mj-lt"/>
                        </a:rPr>
                        <a:t>Training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Plan end-user training program using </a:t>
                      </a:r>
                      <a:r>
                        <a:rPr lang="en-NZ" sz="900" b="0" i="0" kern="1200" dirty="0">
                          <a:solidFill>
                            <a:schemeClr val="dk1"/>
                          </a:solidFill>
                          <a:latin typeface="+mn-lt"/>
                          <a:ea typeface="+mn-ea"/>
                          <a:cs typeface="+mn-cs"/>
                          <a:hlinkClick r:id="rId8"/>
                        </a:rPr>
                        <a:t>Training Plan</a:t>
                      </a:r>
                      <a:r>
                        <a:rPr lang="en-NZ" sz="900" b="0" i="0" kern="1200" dirty="0">
                          <a:solidFill>
                            <a:schemeClr val="dk1"/>
                          </a:solidFill>
                          <a:latin typeface="+mn-lt"/>
                          <a:ea typeface="+mn-ea"/>
                          <a:cs typeface="+mn-cs"/>
                        </a:rPr>
                        <a:t> template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58538171"/>
                  </a:ext>
                </a:extLst>
              </a:tr>
              <a:tr h="837054">
                <a:tc vMerge="1">
                  <a:txBody>
                    <a:bodyPr/>
                    <a:lstStyle/>
                    <a:p>
                      <a:endParaRPr lang="en-NZ"/>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Early Adoption Program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r>
                        <a:rPr lang="en-NZ" sz="900" b="0" i="0" kern="1200" dirty="0">
                          <a:solidFill>
                            <a:schemeClr val="dk1"/>
                          </a:solidFill>
                          <a:latin typeface="+mn-lt"/>
                          <a:ea typeface="+mn-ea"/>
                          <a:cs typeface="+mn-cs"/>
                        </a:rPr>
                        <a:t>Begin Early Adoption Program by recruiting and training program participants. Learn more with the </a:t>
                      </a:r>
                      <a:r>
                        <a:rPr lang="en-NZ" sz="900" b="0" i="0" kern="1200" dirty="0">
                          <a:solidFill>
                            <a:schemeClr val="dk1"/>
                          </a:solidFill>
                          <a:latin typeface="+mn-lt"/>
                          <a:ea typeface="+mn-ea"/>
                          <a:cs typeface="+mn-cs"/>
                          <a:hlinkClick r:id="rId9"/>
                        </a:rPr>
                        <a:t>Early Adoption Program Guide</a:t>
                      </a:r>
                      <a:endParaRPr lang="en-NZ" sz="900" b="0" i="0" u="sng" kern="1200">
                        <a:solidFill>
                          <a:srgbClr val="0078D7"/>
                        </a:solidFill>
                        <a:latin typeface="+mn-lt"/>
                        <a:ea typeface="+mn-ea"/>
                        <a:cs typeface="+mn-cs"/>
                      </a:endParaRPr>
                    </a:p>
                    <a:p>
                      <a:pPr marL="0" algn="l" defTabSz="914367" rtl="0" eaLnBrk="1" latinLnBrk="0" hangingPunct="1"/>
                      <a:endParaRPr lang="en-NZ" sz="900" b="0" i="0" u="sng" kern="1200" dirty="0">
                        <a:solidFill>
                          <a:srgbClr val="0078D7"/>
                        </a:solidFill>
                        <a:latin typeface="+mn-lt"/>
                        <a:ea typeface="+mn-ea"/>
                        <a:cs typeface="+mn-cs"/>
                      </a:endParaRPr>
                    </a:p>
                    <a:p>
                      <a:pPr marL="0" algn="l" rtl="0" eaLnBrk="1" latinLnBrk="0" hangingPunct="1"/>
                      <a:r>
                        <a:rPr lang="en-US" sz="900" b="0" i="0" kern="1200" dirty="0">
                          <a:solidFill>
                            <a:schemeClr val="dk1"/>
                          </a:solidFill>
                          <a:latin typeface="+mn-lt"/>
                          <a:ea typeface="+mn-ea"/>
                          <a:cs typeface="+mn-cs"/>
                        </a:rPr>
                        <a:t>Running this program allows you to gather feedback on the user's launch experience and get early success stories that can be used when launching SharePoint across your organization.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28894229"/>
                  </a:ext>
                </a:extLst>
              </a:tr>
              <a:tr h="320028">
                <a:tc vMerge="1">
                  <a:txBody>
                    <a:bodyPr/>
                    <a:lstStyle/>
                    <a:p>
                      <a:endParaRPr lang="en-NZ"/>
                    </a:p>
                  </a:txBody>
                  <a:tcPr>
                    <a:lnT w="38100" cap="flat" cmpd="sng" algn="ctr">
                      <a:solidFill>
                        <a:schemeClr val="bg2"/>
                      </a:solidFill>
                      <a:prstDash val="solid"/>
                      <a:round/>
                      <a:headEnd type="none" w="med" len="med"/>
                      <a:tailEnd type="none" w="med" len="med"/>
                    </a:lnT>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Weekly status meeting: </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900" b="0" i="0" kern="1200" dirty="0">
                          <a:solidFill>
                            <a:schemeClr val="dk1"/>
                          </a:solidFill>
                          <a:latin typeface="+mn-lt"/>
                          <a:ea typeface="+mn-ea"/>
                          <a:cs typeface="+mn-cs"/>
                        </a:rPr>
                        <a:t>Review executive/business sponsor recruitment, scenario prioritization and success criteria status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900" b="0" i="0" kern="1200" dirty="0">
                          <a:solidFill>
                            <a:schemeClr val="dk1"/>
                          </a:solidFill>
                          <a:latin typeface="+mn-lt"/>
                          <a:ea typeface="+mn-ea"/>
                          <a:cs typeface="+mn-cs"/>
                        </a:rPr>
                        <a:t>Review communication plan and launch/buzz event strategy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094246021"/>
                  </a:ext>
                </a:extLst>
              </a:tr>
            </a:tbl>
          </a:graphicData>
        </a:graphic>
      </p:graphicFrame>
    </p:spTree>
    <p:extLst>
      <p:ext uri="{BB962C8B-B14F-4D97-AF65-F5344CB8AC3E}">
        <p14:creationId xmlns:p14="http://schemas.microsoft.com/office/powerpoint/2010/main" val="31515330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178363" y="116705"/>
            <a:ext cx="11323638" cy="613922"/>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dirty="0">
                <a:solidFill>
                  <a:srgbClr val="000000"/>
                </a:solidFill>
              </a:rPr>
              <a:t>Pre-Launch</a:t>
            </a:r>
          </a:p>
        </p:txBody>
      </p:sp>
      <p:graphicFrame>
        <p:nvGraphicFramePr>
          <p:cNvPr id="2" name="Table 1"/>
          <p:cNvGraphicFramePr>
            <a:graphicFrameLocks noGrp="1"/>
          </p:cNvGraphicFramePr>
          <p:nvPr>
            <p:extLst>
              <p:ext uri="{D42A27DB-BD31-4B8C-83A1-F6EECF244321}">
                <p14:modId xmlns:p14="http://schemas.microsoft.com/office/powerpoint/2010/main" val="3598112624"/>
              </p:ext>
            </p:extLst>
          </p:nvPr>
        </p:nvGraphicFramePr>
        <p:xfrm>
          <a:off x="333855" y="730627"/>
          <a:ext cx="11679783" cy="5247401"/>
        </p:xfrm>
        <a:graphic>
          <a:graphicData uri="http://schemas.openxmlformats.org/drawingml/2006/table">
            <a:tbl>
              <a:tblPr firstRow="1" bandRow="1">
                <a:tableStyleId>{5C22544A-7EE6-4342-B048-85BDC9FD1C3A}</a:tableStyleId>
              </a:tblPr>
              <a:tblGrid>
                <a:gridCol w="863198">
                  <a:extLst>
                    <a:ext uri="{9D8B030D-6E8A-4147-A177-3AD203B41FA5}">
                      <a16:colId xmlns:a16="http://schemas.microsoft.com/office/drawing/2014/main" val="3834527881"/>
                    </a:ext>
                  </a:extLst>
                </a:gridCol>
                <a:gridCol w="1039861">
                  <a:extLst>
                    <a:ext uri="{9D8B030D-6E8A-4147-A177-3AD203B41FA5}">
                      <a16:colId xmlns:a16="http://schemas.microsoft.com/office/drawing/2014/main" val="845370920"/>
                    </a:ext>
                  </a:extLst>
                </a:gridCol>
                <a:gridCol w="6799842">
                  <a:extLst>
                    <a:ext uri="{9D8B030D-6E8A-4147-A177-3AD203B41FA5}">
                      <a16:colId xmlns:a16="http://schemas.microsoft.com/office/drawing/2014/main" val="3265431580"/>
                    </a:ext>
                  </a:extLst>
                </a:gridCol>
                <a:gridCol w="1061155">
                  <a:extLst>
                    <a:ext uri="{9D8B030D-6E8A-4147-A177-3AD203B41FA5}">
                      <a16:colId xmlns:a16="http://schemas.microsoft.com/office/drawing/2014/main" val="2211619855"/>
                    </a:ext>
                  </a:extLst>
                </a:gridCol>
                <a:gridCol w="987778">
                  <a:extLst>
                    <a:ext uri="{9D8B030D-6E8A-4147-A177-3AD203B41FA5}">
                      <a16:colId xmlns:a16="http://schemas.microsoft.com/office/drawing/2014/main" val="2976748954"/>
                    </a:ext>
                  </a:extLst>
                </a:gridCol>
                <a:gridCol w="927949">
                  <a:extLst>
                    <a:ext uri="{9D8B030D-6E8A-4147-A177-3AD203B41FA5}">
                      <a16:colId xmlns:a16="http://schemas.microsoft.com/office/drawing/2014/main" val="3055637705"/>
                    </a:ext>
                  </a:extLst>
                </a:gridCol>
              </a:tblGrid>
              <a:tr h="245490">
                <a:tc>
                  <a:txBody>
                    <a:bodyPr/>
                    <a:lstStyle/>
                    <a:p>
                      <a:pPr algn="ctr"/>
                      <a:r>
                        <a:rPr lang="en-NZ" sz="1200" b="0" i="0" dirty="0">
                          <a:solidFill>
                            <a:schemeClr val="bg2"/>
                          </a:solidFill>
                          <a:latin typeface="+mj-lt"/>
                        </a:rPr>
                        <a:t>Timeline</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Workstream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Description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Owner(s)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Due Date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Status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50340"/>
                  </a:ext>
                </a:extLst>
              </a:tr>
              <a:tr h="266700">
                <a:tc row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900" b="0" i="0" dirty="0">
                          <a:solidFill>
                            <a:srgbClr val="0078D7"/>
                          </a:solidFill>
                          <a:latin typeface="+mj-lt"/>
                        </a:rPr>
                        <a:t>Week 4</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Stakeholders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Plan SharePoint champions program using </a:t>
                      </a:r>
                      <a:r>
                        <a:rPr lang="en-NZ" sz="900" b="0" i="0" kern="1200" dirty="0">
                          <a:solidFill>
                            <a:schemeClr val="dk1"/>
                          </a:solidFill>
                          <a:latin typeface="+mn-lt"/>
                          <a:ea typeface="+mn-ea"/>
                          <a:cs typeface="+mn-cs"/>
                          <a:hlinkClick r:id="rId3"/>
                        </a:rPr>
                        <a:t>Champion Program</a:t>
                      </a:r>
                      <a:r>
                        <a:rPr lang="en-NZ" sz="900" b="0" i="0" kern="1200" dirty="0">
                          <a:solidFill>
                            <a:schemeClr val="dk1"/>
                          </a:solidFill>
                          <a:latin typeface="+mn-lt"/>
                          <a:ea typeface="+mn-ea"/>
                          <a:cs typeface="+mn-cs"/>
                        </a:rPr>
                        <a:t> template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59303508"/>
                  </a:ext>
                </a:extLst>
              </a:tr>
              <a:tr h="289560">
                <a:tc vMerge="1">
                  <a:txBody>
                    <a:bodyPr/>
                    <a:lstStyle/>
                    <a:p>
                      <a:endParaRPr lang="en-CA"/>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Send a “Teaser" news post using SharePoint </a:t>
                      </a:r>
                      <a:r>
                        <a:rPr lang="en-NZ" sz="900" b="0" i="0" kern="1200" dirty="0">
                          <a:solidFill>
                            <a:schemeClr val="dk1"/>
                          </a:solidFill>
                          <a:latin typeface="+mn-lt"/>
                          <a:ea typeface="+mn-ea"/>
                          <a:cs typeface="+mn-cs"/>
                          <a:hlinkClick r:id="rId4"/>
                        </a:rPr>
                        <a:t> Countdown</a:t>
                      </a:r>
                      <a:r>
                        <a:rPr lang="en-NZ" sz="900" b="0" i="0" kern="1200" dirty="0">
                          <a:solidFill>
                            <a:schemeClr val="dk1"/>
                          </a:solidFill>
                          <a:latin typeface="+mn-lt"/>
                          <a:ea typeface="+mn-ea"/>
                          <a:cs typeface="+mn-cs"/>
                        </a:rPr>
                        <a:t> template to let employees know what's coming, set expectations, and spark interest by focusing on the "What's in it for me?"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52229476"/>
                  </a:ext>
                </a:extLst>
              </a:tr>
              <a:tr h="289560">
                <a:tc vMerge="1">
                  <a:txBody>
                    <a:bodyPr/>
                    <a:lstStyle/>
                    <a:p>
                      <a:endParaRPr lang="en-NZ"/>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Training</a:t>
                      </a:r>
                      <a:endParaRPr lang="en-NZ" sz="900" b="0" i="0" kern="1200" dirty="0">
                        <a:solidFill>
                          <a:schemeClr val="dk1"/>
                        </a:solidFill>
                        <a:latin typeface="+mj-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Deploy the </a:t>
                      </a:r>
                      <a:r>
                        <a:rPr lang="en-NZ" sz="900" b="0" i="0" kern="1200" dirty="0">
                          <a:solidFill>
                            <a:schemeClr val="dk1"/>
                          </a:solidFill>
                          <a:latin typeface="+mn-lt"/>
                          <a:ea typeface="+mn-ea"/>
                          <a:cs typeface="+mn-cs"/>
                          <a:hlinkClick r:id="rId5"/>
                        </a:rPr>
                        <a:t>Microsoft 365 learning pathways</a:t>
                      </a:r>
                      <a:r>
                        <a:rPr lang="en-NZ" sz="900" b="0" i="0" kern="1200" dirty="0">
                          <a:solidFill>
                            <a:schemeClr val="dk1"/>
                          </a:solidFill>
                          <a:latin typeface="+mn-lt"/>
                          <a:ea typeface="+mn-ea"/>
                          <a:cs typeface="+mn-cs"/>
                        </a:rPr>
                        <a:t> training solution to store training resources such as the </a:t>
                      </a:r>
                      <a:r>
                        <a:rPr lang="en-NZ" sz="900" b="0" i="0" kern="1200" dirty="0">
                          <a:solidFill>
                            <a:schemeClr val="dk1"/>
                          </a:solidFill>
                          <a:latin typeface="+mn-lt"/>
                          <a:ea typeface="+mn-ea"/>
                          <a:cs typeface="+mn-cs"/>
                          <a:hlinkClick r:id="rId6"/>
                        </a:rPr>
                        <a:t>SharePoint Quick Start Guide</a:t>
                      </a:r>
                      <a:r>
                        <a:rPr lang="en-NZ" sz="900" b="0" i="0" kern="1200" dirty="0">
                          <a:solidFill>
                            <a:schemeClr val="dk1"/>
                          </a:solidFill>
                          <a:latin typeface="+mn-lt"/>
                          <a:ea typeface="+mn-ea"/>
                          <a:cs typeface="+mn-cs"/>
                        </a:rPr>
                        <a:t> and tips &amp; tricks.</a:t>
                      </a: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024236455"/>
                  </a:ext>
                </a:extLst>
              </a:tr>
              <a:tr h="375966">
                <a:tc vMerge="1">
                  <a:txBody>
                    <a:bodyPr/>
                    <a:lstStyle/>
                    <a:p>
                      <a:endParaRPr lang="en-CA"/>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Early Adoption Program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Check in with Early Adoption Program participants for feedback and recruit participants into champions program</a:t>
                      </a: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01462005"/>
                  </a:ext>
                </a:extLst>
              </a:tr>
              <a:tr h="321734">
                <a:tc vMerge="1">
                  <a:txBody>
                    <a:bodyPr/>
                    <a:lstStyle/>
                    <a:p>
                      <a:endParaRPr lang="en-NZ"/>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Project Management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US" sz="900" b="0" i="0" kern="1200" dirty="0">
                          <a:solidFill>
                            <a:schemeClr val="dk1"/>
                          </a:solidFill>
                          <a:latin typeface="+mn-lt"/>
                          <a:ea typeface="+mn-ea"/>
                          <a:cs typeface="+mn-cs"/>
                        </a:rPr>
                        <a:t>Weekly status meeting: </a:t>
                      </a:r>
                    </a:p>
                    <a:p>
                      <a:pPr rtl="0"/>
                      <a:endParaRPr lang="en-US" sz="900" b="0" i="0" kern="1200" dirty="0">
                        <a:solidFill>
                          <a:schemeClr val="dk1"/>
                        </a:solidFill>
                        <a:latin typeface="+mn-lt"/>
                        <a:ea typeface="+mn-ea"/>
                        <a:cs typeface="+mn-cs"/>
                      </a:endParaRPr>
                    </a:p>
                    <a:p>
                      <a:pPr marL="171450" indent="-171450" rtl="0">
                        <a:buFont typeface="Arial" panose="020B0604020202020204" pitchFamily="34" charset="0"/>
                        <a:buChar char="•"/>
                      </a:pPr>
                      <a:r>
                        <a:rPr lang="en-US" sz="900" b="0" i="0" kern="1200" dirty="0">
                          <a:solidFill>
                            <a:schemeClr val="dk1"/>
                          </a:solidFill>
                          <a:latin typeface="+mn-lt"/>
                          <a:ea typeface="+mn-ea"/>
                          <a:cs typeface="+mn-cs"/>
                        </a:rPr>
                        <a:t>Review status of executive/business sponsor progress</a:t>
                      </a:r>
                    </a:p>
                    <a:p>
                      <a:pPr marL="171450" indent="-171450" rtl="0">
                        <a:buFont typeface="Arial" panose="020B0604020202020204" pitchFamily="34" charset="0"/>
                        <a:buChar char="•"/>
                      </a:pPr>
                      <a:r>
                        <a:rPr lang="en-US" sz="900" b="0" i="0" kern="1200" dirty="0">
                          <a:solidFill>
                            <a:schemeClr val="dk1"/>
                          </a:solidFill>
                          <a:latin typeface="+mn-lt"/>
                          <a:ea typeface="+mn-ea"/>
                          <a:cs typeface="+mn-cs"/>
                        </a:rPr>
                        <a:t>Review training plan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08463359"/>
                  </a:ext>
                </a:extLst>
              </a:tr>
              <a:tr h="375920">
                <a:tc rowSpan="6">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900" b="0" i="0" dirty="0">
                          <a:solidFill>
                            <a:srgbClr val="0078D7"/>
                          </a:solidFill>
                          <a:latin typeface="+mj-lt"/>
                        </a:rPr>
                        <a:t>Week 5</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3">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r>
                        <a:rPr lang="en-NZ" sz="900" b="0" i="0" kern="1200" dirty="0">
                          <a:solidFill>
                            <a:schemeClr val="dk1"/>
                          </a:solidFill>
                          <a:latin typeface="+mn-lt"/>
                          <a:ea typeface="+mn-ea"/>
                          <a:cs typeface="+mn-cs"/>
                        </a:rPr>
                        <a:t>Work with internal communications to make announcements across company portal, IT portal, and other internal sites as needed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13063200"/>
                  </a:ext>
                </a:extLst>
              </a:tr>
              <a:tr h="290519">
                <a:tc vMerge="1">
                  <a:txBody>
                    <a:bodyPr/>
                    <a:lstStyle/>
                    <a:p>
                      <a:endParaRPr lang="en-CA"/>
                    </a:p>
                  </a:txBody>
                  <a:tcPr/>
                </a:tc>
                <a:tc vMerge="1">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j-lt"/>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Prepare for launch/engagement event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67830262"/>
                  </a:ext>
                </a:extLst>
              </a:tr>
              <a:tr h="290519">
                <a:tc vMerge="1">
                  <a:txBody>
                    <a:bodyPr/>
                    <a:lstStyle/>
                    <a:p>
                      <a:endParaRPr lang="en-CA"/>
                    </a:p>
                  </a:txBody>
                  <a:tcPr/>
                </a:tc>
                <a:tc vMerge="1">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j-lt"/>
                        <a:ea typeface="+mn-ea"/>
                        <a:cs typeface="+mn-cs"/>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Ensure that SharePoint has a visual presence throughout offices with </a:t>
                      </a:r>
                      <a:r>
                        <a:rPr lang="en-NZ" sz="900" b="0" i="0" kern="1200" dirty="0">
                          <a:solidFill>
                            <a:schemeClr val="dk1"/>
                          </a:solidFill>
                          <a:latin typeface="+mn-lt"/>
                          <a:ea typeface="+mn-ea"/>
                          <a:cs typeface="+mn-cs"/>
                          <a:hlinkClick r:id="rId7"/>
                        </a:rPr>
                        <a:t>posters and</a:t>
                      </a:r>
                      <a:r>
                        <a:rPr lang="en-NZ" sz="900" b="0" i="0" kern="1200" dirty="0">
                          <a:solidFill>
                            <a:schemeClr val="dk1"/>
                          </a:solidFill>
                          <a:latin typeface="+mn-lt"/>
                          <a:ea typeface="+mn-ea"/>
                          <a:cs typeface="+mn-cs"/>
                        </a:rPr>
                        <a:t> </a:t>
                      </a:r>
                      <a:r>
                        <a:rPr lang="en-NZ" sz="900" b="0" i="0" kern="1200" dirty="0">
                          <a:solidFill>
                            <a:schemeClr val="dk1"/>
                          </a:solidFill>
                          <a:latin typeface="+mn-lt"/>
                          <a:ea typeface="+mn-ea"/>
                          <a:cs typeface="+mn-cs"/>
                          <a:hlinkClick r:id="rId8"/>
                        </a:rPr>
                        <a:t>flyers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2525061"/>
                  </a:ext>
                </a:extLst>
              </a:tr>
              <a:tr h="290519">
                <a:tc vMerge="1">
                  <a:txBody>
                    <a:bodyPr/>
                    <a:lstStyle/>
                    <a:p>
                      <a:endParaRPr lang="en-CA"/>
                    </a:p>
                  </a:txBody>
                  <a:tcPr>
                    <a:lnT w="38100" cap="flat" cmpd="sng" algn="ctr">
                      <a:solidFill>
                        <a:schemeClr val="bg2"/>
                      </a:solidFill>
                      <a:prstDash val="solid"/>
                      <a:round/>
                      <a:headEnd type="none" w="med" len="med"/>
                      <a:tailEnd type="none" w="med" len="med"/>
                    </a:lnT>
                  </a:tcPr>
                </a:tc>
                <a:tc>
                  <a:txBody>
                    <a:bodyPr/>
                    <a:lstStyle/>
                    <a:p>
                      <a:pPr defTabSz="914367">
                        <a:buClrTx/>
                        <a:buSzTx/>
                        <a:buNone/>
                        <a:tabLst/>
                        <a:defRPr/>
                      </a:pPr>
                      <a:r>
                        <a:rPr lang="en-US" sz="900" b="0" i="0" kern="1200" dirty="0">
                          <a:solidFill>
                            <a:schemeClr val="dk1"/>
                          </a:solidFill>
                          <a:latin typeface="+mj-lt"/>
                          <a:ea typeface="+mn-ea"/>
                          <a:cs typeface="+mn-cs"/>
                        </a:rPr>
                        <a:t>Training</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kern="1200" dirty="0">
                          <a:solidFill>
                            <a:schemeClr val="dk1"/>
                          </a:solidFill>
                          <a:latin typeface="+mn-lt"/>
                          <a:ea typeface="+mn-ea"/>
                          <a:cs typeface="+mn-cs"/>
                        </a:rPr>
                        <a:t>Conduct “Train-the-trainer” sessions using the </a:t>
                      </a:r>
                      <a:r>
                        <a:rPr lang="en-NZ" sz="900" kern="1200" dirty="0">
                          <a:solidFill>
                            <a:schemeClr val="dk1"/>
                          </a:solidFill>
                          <a:latin typeface="+mn-lt"/>
                          <a:ea typeface="+mn-ea"/>
                          <a:cs typeface="+mn-cs"/>
                          <a:hlinkClick r:id="rId9"/>
                        </a:rPr>
                        <a:t>SharePoint End User Training presentation</a:t>
                      </a:r>
                      <a:endParaRPr lang="en-NZ" sz="900" kern="1200">
                        <a:solidFill>
                          <a:schemeClr val="dk1"/>
                        </a:solidFill>
                        <a:latin typeface="+mn-lt"/>
                        <a:ea typeface="+mn-ea"/>
                        <a:cs typeface="+mn-cs"/>
                        <a:hlinkClick r:id="rId9"/>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213845207"/>
                  </a:ext>
                </a:extLst>
              </a:tr>
              <a:tr h="290519">
                <a:tc vMerge="1">
                  <a:txBody>
                    <a:bodyPr/>
                    <a:lstStyle/>
                    <a:p>
                      <a:endParaRPr lang="en-NZ"/>
                    </a:p>
                  </a:txBody>
                  <a:tcPr>
                    <a:lnT w="12700" cmpd="sng">
                      <a:noFill/>
                    </a:lnT>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Early Adoption Program</a:t>
                      </a:r>
                      <a:endParaRPr lang="en-NZ" sz="900" b="0" i="0" dirty="0">
                        <a:latin typeface="+mj-lt"/>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kern="1200" dirty="0">
                          <a:solidFill>
                            <a:schemeClr val="dk1"/>
                          </a:solidFill>
                          <a:latin typeface="+mn-lt"/>
                          <a:ea typeface="+mn-ea"/>
                          <a:cs typeface="+mn-cs"/>
                        </a:rPr>
                        <a:t>Assess if any changes to adoption campaign plan or materials are necessary based on feedback from early adoption program participants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67321807"/>
                  </a:ext>
                </a:extLst>
              </a:tr>
              <a:tr h="307029">
                <a:tc vMerge="1">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lang="en-NZ" sz="1000" b="0" i="0" dirty="0">
                        <a:solidFill>
                          <a:srgbClr val="0078D7"/>
                        </a:solidFill>
                        <a:latin typeface="+mj-lt"/>
                      </a:endParaRPr>
                    </a:p>
                  </a:txBody>
                  <a:tcPr anchor="ctr">
                    <a:lnL w="12700" cap="flat" cmpd="sng" algn="ctr">
                      <a:noFill/>
                      <a:prstDash val="solid"/>
                      <a:round/>
                      <a:headEnd type="none" w="med" len="med"/>
                      <a:tailEnd type="none" w="med" len="med"/>
                    </a:lnL>
                    <a:lnT w="381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US" sz="900" b="0" i="0" kern="1200" dirty="0">
                          <a:solidFill>
                            <a:schemeClr val="dk1"/>
                          </a:solidFill>
                          <a:latin typeface="+mn-lt"/>
                          <a:ea typeface="+mn-ea"/>
                          <a:cs typeface="+mn-cs"/>
                        </a:rPr>
                        <a:t>Weekly status meeting: Review status of champion program, communications, launch/buzz event preparation </a:t>
                      </a: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064116646"/>
                  </a:ext>
                </a:extLst>
              </a:tr>
              <a:tr h="307029">
                <a:tc rowSpan="3">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900" b="0" i="0" kern="1200" dirty="0">
                          <a:solidFill>
                            <a:srgbClr val="0078D7"/>
                          </a:solidFill>
                          <a:latin typeface="+mn-lt"/>
                          <a:ea typeface="+mn-ea"/>
                          <a:cs typeface="+mn-cs"/>
                        </a:rPr>
                        <a:t>Week 6</a:t>
                      </a:r>
                    </a:p>
                    <a:p>
                      <a:pPr marL="0" marR="0" lvl="0" indent="0" algn="ctr" defTabSz="914367" rtl="0" eaLnBrk="1" fontAlgn="auto" latinLnBrk="0" hangingPunct="1">
                        <a:lnSpc>
                          <a:spcPct val="100000"/>
                        </a:lnSpc>
                        <a:spcBef>
                          <a:spcPts val="0"/>
                        </a:spcBef>
                        <a:spcAft>
                          <a:spcPts val="0"/>
                        </a:spcAft>
                        <a:buClrTx/>
                        <a:buSzTx/>
                        <a:buFontTx/>
                        <a:buNone/>
                        <a:tabLst/>
                        <a:defRPr/>
                      </a:pPr>
                      <a:endParaRPr lang="en-NZ" sz="900" b="0" i="0" dirty="0">
                        <a:solidFill>
                          <a:srgbClr val="0078D7"/>
                        </a:solidFill>
                        <a:latin typeface="+mj-lt"/>
                      </a:endParaRPr>
                    </a:p>
                  </a:txBody>
                  <a:tcPr anchor="ctr">
                    <a:lnL w="12700" cap="flat" cmpd="sng" algn="ctr">
                      <a:noFill/>
                      <a:prstDash val="solid"/>
                      <a:round/>
                      <a:headEnd type="none" w="med" len="med"/>
                      <a:tailEnd type="none" w="med" len="med"/>
                    </a:lnL>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Training</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kern="1200" dirty="0">
                          <a:solidFill>
                            <a:schemeClr val="dk1"/>
                          </a:solidFill>
                          <a:latin typeface="+mn-lt"/>
                          <a:ea typeface="+mn-ea"/>
                          <a:cs typeface="+mn-cs"/>
                        </a:rPr>
                        <a:t>Conduct champion training using the </a:t>
                      </a:r>
                      <a:r>
                        <a:rPr lang="en-NZ" sz="900" kern="1200" dirty="0">
                          <a:solidFill>
                            <a:schemeClr val="dk1"/>
                          </a:solidFill>
                          <a:latin typeface="+mn-lt"/>
                          <a:ea typeface="+mn-ea"/>
                          <a:cs typeface="+mn-cs"/>
                          <a:hlinkClick r:id="rId9"/>
                        </a:rPr>
                        <a:t>SharePoint End User Training presentation</a:t>
                      </a:r>
                      <a:endParaRPr lang="en-NZ" sz="900" kern="1200">
                        <a:solidFill>
                          <a:schemeClr val="dk1"/>
                        </a:solidFill>
                        <a:latin typeface="+mn-lt"/>
                        <a:ea typeface="+mn-ea"/>
                        <a:cs typeface="+mn-cs"/>
                        <a:hlinkClick r:id="rId9"/>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72277217"/>
                  </a:ext>
                </a:extLst>
              </a:tr>
              <a:tr h="307029">
                <a:tc vMerge="1">
                  <a:txBody>
                    <a:bodyPr/>
                    <a:lstStyle/>
                    <a:p>
                      <a:endParaRPr lang="en-CA"/>
                    </a:p>
                  </a:txBody>
                  <a:tcPr/>
                </a:tc>
                <a:tc vMerge="1">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j-lt"/>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kern="1200" dirty="0">
                          <a:solidFill>
                            <a:schemeClr val="dk1"/>
                          </a:solidFill>
                          <a:latin typeface="+mn-lt"/>
                          <a:ea typeface="+mn-ea"/>
                          <a:cs typeface="+mn-cs"/>
                        </a:rPr>
                        <a:t>Conduct end user training using </a:t>
                      </a:r>
                      <a:r>
                        <a:rPr lang="en-NZ" sz="900" kern="1200" dirty="0">
                          <a:solidFill>
                            <a:schemeClr val="dk1"/>
                          </a:solidFill>
                          <a:latin typeface="+mn-lt"/>
                          <a:ea typeface="+mn-ea"/>
                          <a:cs typeface="+mn-cs"/>
                          <a:hlinkClick r:id="rId9"/>
                        </a:rPr>
                        <a:t>SharePoint End User Training presentation</a:t>
                      </a:r>
                      <a:endParaRPr lang="en-NZ" sz="900" kern="1200">
                        <a:solidFill>
                          <a:schemeClr val="dk1"/>
                        </a:solidFill>
                        <a:latin typeface="+mn-lt"/>
                        <a:ea typeface="+mn-ea"/>
                        <a:cs typeface="+mn-cs"/>
                        <a:hlinkClick r:id="rId9"/>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28061"/>
                  </a:ext>
                </a:extLst>
              </a:tr>
              <a:tr h="307029">
                <a:tc vMerge="1">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lang="en-NZ" sz="900" b="0" i="0" dirty="0">
                        <a:solidFill>
                          <a:srgbClr val="0078D7"/>
                        </a:solidFill>
                        <a:latin typeface="+mj-lt"/>
                      </a:endParaRPr>
                    </a:p>
                  </a:txBody>
                  <a:tcPr anchor="ctr">
                    <a:lnL w="12700" cap="flat" cmpd="sng" algn="ctr">
                      <a:noFill/>
                      <a:prstDash val="solid"/>
                      <a:round/>
                      <a:headEnd type="none" w="med" len="med"/>
                      <a:tailEnd type="none" w="med" len="med"/>
                    </a:lnL>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kern="1200" dirty="0">
                          <a:solidFill>
                            <a:schemeClr val="dk1"/>
                          </a:solidFill>
                          <a:latin typeface="+mn-lt"/>
                          <a:ea typeface="+mn-ea"/>
                          <a:cs typeface="+mn-cs"/>
                        </a:rPr>
                        <a:t>Weekly status meeting: Review action items and status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49287417"/>
                  </a:ext>
                </a:extLst>
              </a:tr>
            </a:tbl>
          </a:graphicData>
        </a:graphic>
      </p:graphicFrame>
    </p:spTree>
    <p:extLst>
      <p:ext uri="{BB962C8B-B14F-4D97-AF65-F5344CB8AC3E}">
        <p14:creationId xmlns:p14="http://schemas.microsoft.com/office/powerpoint/2010/main" val="15339673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24DB5A-0B7E-4B9A-9222-D0CADBA0D595}"/>
              </a:ext>
            </a:extLst>
          </p:cNvPr>
          <p:cNvSpPr>
            <a:spLocks noGrp="1"/>
          </p:cNvSpPr>
          <p:nvPr>
            <p:ph type="title" idx="4294967295"/>
          </p:nvPr>
        </p:nvSpPr>
        <p:spPr>
          <a:xfrm>
            <a:off x="413092" y="1540626"/>
            <a:ext cx="1739900" cy="558800"/>
          </a:xfrm>
          <a:prstGeom prst="rect">
            <a:avLst/>
          </a:prstGeom>
        </p:spPr>
        <p:txBody>
          <a:bodyPr/>
          <a:lstStyle/>
          <a:p>
            <a:r>
              <a:rPr lang="en-US" dirty="0"/>
              <a:t>Launch</a:t>
            </a:r>
          </a:p>
        </p:txBody>
      </p:sp>
      <p:graphicFrame>
        <p:nvGraphicFramePr>
          <p:cNvPr id="8" name="Table 7"/>
          <p:cNvGraphicFramePr>
            <a:graphicFrameLocks noGrp="1"/>
          </p:cNvGraphicFramePr>
          <p:nvPr>
            <p:extLst>
              <p:ext uri="{D42A27DB-BD31-4B8C-83A1-F6EECF244321}">
                <p14:modId xmlns:p14="http://schemas.microsoft.com/office/powerpoint/2010/main" val="65656819"/>
              </p:ext>
            </p:extLst>
          </p:nvPr>
        </p:nvGraphicFramePr>
        <p:xfrm>
          <a:off x="564020" y="2375244"/>
          <a:ext cx="11199427" cy="1659402"/>
        </p:xfrm>
        <a:graphic>
          <a:graphicData uri="http://schemas.openxmlformats.org/drawingml/2006/table">
            <a:tbl>
              <a:tblPr firstRow="1" bandRow="1">
                <a:tableStyleId>{5C22544A-7EE6-4342-B048-85BDC9FD1C3A}</a:tableStyleId>
              </a:tblPr>
              <a:tblGrid>
                <a:gridCol w="772952">
                  <a:extLst>
                    <a:ext uri="{9D8B030D-6E8A-4147-A177-3AD203B41FA5}">
                      <a16:colId xmlns:a16="http://schemas.microsoft.com/office/drawing/2014/main" val="3834527881"/>
                    </a:ext>
                  </a:extLst>
                </a:gridCol>
                <a:gridCol w="1207272">
                  <a:extLst>
                    <a:ext uri="{9D8B030D-6E8A-4147-A177-3AD203B41FA5}">
                      <a16:colId xmlns:a16="http://schemas.microsoft.com/office/drawing/2014/main" val="845370920"/>
                    </a:ext>
                  </a:extLst>
                </a:gridCol>
                <a:gridCol w="5437000">
                  <a:extLst>
                    <a:ext uri="{9D8B030D-6E8A-4147-A177-3AD203B41FA5}">
                      <a16:colId xmlns:a16="http://schemas.microsoft.com/office/drawing/2014/main" val="893661612"/>
                    </a:ext>
                  </a:extLst>
                </a:gridCol>
                <a:gridCol w="1365956">
                  <a:extLst>
                    <a:ext uri="{9D8B030D-6E8A-4147-A177-3AD203B41FA5}">
                      <a16:colId xmlns:a16="http://schemas.microsoft.com/office/drawing/2014/main" val="2968465636"/>
                    </a:ext>
                  </a:extLst>
                </a:gridCol>
                <a:gridCol w="1326444">
                  <a:extLst>
                    <a:ext uri="{9D8B030D-6E8A-4147-A177-3AD203B41FA5}">
                      <a16:colId xmlns:a16="http://schemas.microsoft.com/office/drawing/2014/main" val="35452553"/>
                    </a:ext>
                  </a:extLst>
                </a:gridCol>
                <a:gridCol w="1089803">
                  <a:extLst>
                    <a:ext uri="{9D8B030D-6E8A-4147-A177-3AD203B41FA5}">
                      <a16:colId xmlns:a16="http://schemas.microsoft.com/office/drawing/2014/main" val="1889102811"/>
                    </a:ext>
                  </a:extLst>
                </a:gridCol>
              </a:tblGrid>
              <a:tr h="280907">
                <a:tc>
                  <a:txBody>
                    <a:bodyPr/>
                    <a:lstStyle/>
                    <a:p>
                      <a:pPr algn="ctr"/>
                      <a:r>
                        <a:rPr lang="en-NZ" sz="1200" b="0" i="0" dirty="0">
                          <a:solidFill>
                            <a:schemeClr val="bg2"/>
                          </a:solidFill>
                          <a:latin typeface="+mj-lt"/>
                        </a:rPr>
                        <a:t>Timeline</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Workstream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1200" b="0" i="0" kern="1200" dirty="0">
                          <a:solidFill>
                            <a:schemeClr val="bg2"/>
                          </a:solidFill>
                          <a:latin typeface="+mj-lt"/>
                          <a:ea typeface="+mn-ea"/>
                          <a:cs typeface="+mn-cs"/>
                        </a:rPr>
                        <a:t>Description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1200" b="0" i="0" kern="1200" dirty="0">
                          <a:solidFill>
                            <a:schemeClr val="bg2"/>
                          </a:solidFill>
                          <a:latin typeface="+mj-lt"/>
                          <a:ea typeface="+mn-ea"/>
                          <a:cs typeface="+mn-cs"/>
                        </a:rPr>
                        <a:t>Owner(s)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1200" b="0" i="0" kern="1200" dirty="0">
                          <a:solidFill>
                            <a:schemeClr val="bg2"/>
                          </a:solidFill>
                          <a:latin typeface="+mj-lt"/>
                          <a:ea typeface="+mn-ea"/>
                          <a:cs typeface="+mn-cs"/>
                        </a:rPr>
                        <a:t>Due Date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1200" b="0" i="0" kern="1200" dirty="0">
                          <a:solidFill>
                            <a:schemeClr val="bg2"/>
                          </a:solidFill>
                          <a:latin typeface="+mj-lt"/>
                          <a:ea typeface="+mn-ea"/>
                          <a:cs typeface="+mn-cs"/>
                        </a:rPr>
                        <a:t>Status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50340"/>
                  </a:ext>
                </a:extLst>
              </a:tr>
              <a:tr h="294844">
                <a:tc rowSpan="4">
                  <a:txBody>
                    <a:bodyPr/>
                    <a:lstStyle/>
                    <a:p>
                      <a:pPr algn="ctr"/>
                      <a:r>
                        <a:rPr lang="en-NZ" sz="900" b="0" i="0" dirty="0">
                          <a:solidFill>
                            <a:srgbClr val="0078D7"/>
                          </a:solidFill>
                          <a:latin typeface="+mj-lt"/>
                        </a:rPr>
                        <a:t>Week 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rowSpan="2">
                  <a:txBody>
                    <a:bodyPr/>
                    <a:lstStyle/>
                    <a:p>
                      <a:pPr algn="l"/>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Send out an "Announcement" news post using the </a:t>
                      </a:r>
                      <a:r>
                        <a:rPr lang="en-NZ" sz="900" b="0" i="0" kern="1200" dirty="0">
                          <a:solidFill>
                            <a:schemeClr val="dk1"/>
                          </a:solidFill>
                          <a:latin typeface="+mn-lt"/>
                          <a:ea typeface="+mn-ea"/>
                          <a:cs typeface="+mn-cs"/>
                          <a:hlinkClick r:id="rId3"/>
                        </a:rPr>
                        <a:t>SharePoint Announcement</a:t>
                      </a:r>
                      <a:r>
                        <a:rPr lang="en-NZ" sz="900" b="0" i="0" kern="1200" dirty="0">
                          <a:solidFill>
                            <a:schemeClr val="dk1"/>
                          </a:solidFill>
                          <a:latin typeface="+mn-lt"/>
                          <a:ea typeface="+mn-ea"/>
                          <a:cs typeface="+mn-cs"/>
                        </a:rPr>
                        <a:t> template to let users know what's available, how to get started, and where to go to find help and resources</a:t>
                      </a:r>
                      <a:endParaRPr lang="en-NZ" sz="900" b="0" i="0" dirty="0">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128881581"/>
                  </a:ext>
                </a:extLst>
              </a:tr>
              <a:tr h="246034">
                <a:tc vMerge="1">
                  <a:txBody>
                    <a:bodyPr/>
                    <a:lstStyle/>
                    <a:p>
                      <a:endParaRPr lang="en-CA"/>
                    </a:p>
                  </a:txBody>
                  <a:tcPr/>
                </a:tc>
                <a:tc vMerge="1">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j-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rtl="0" eaLnBrk="1" fontAlgn="auto" latinLnBrk="0" hangingPunct="1">
                        <a:lnSpc>
                          <a:spcPct val="100000"/>
                        </a:lnSpc>
                        <a:spcBef>
                          <a:spcPts val="0"/>
                        </a:spcBef>
                        <a:spcAft>
                          <a:spcPts val="0"/>
                        </a:spcAft>
                        <a:buFontTx/>
                        <a:buNone/>
                      </a:pPr>
                      <a:r>
                        <a:rPr lang="en-NZ" sz="900" b="0" i="0" kern="1200" dirty="0">
                          <a:solidFill>
                            <a:schemeClr val="dk1"/>
                          </a:solidFill>
                          <a:latin typeface="+mn-lt"/>
                          <a:ea typeface="+mn-ea"/>
                          <a:cs typeface="+mn-cs"/>
                        </a:rPr>
                        <a:t>Execute SharePoint launch event to excite end users </a:t>
                      </a: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813488734"/>
                  </a:ext>
                </a:extLst>
              </a:tr>
              <a:tr h="400941">
                <a:tc vMerge="1">
                  <a:txBody>
                    <a:bodyPr/>
                    <a:lstStyle/>
                    <a:p>
                      <a:endParaRPr lang="en-CA"/>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Training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rtl="0" eaLnBrk="1" fontAlgn="auto" latinLnBrk="0" hangingPunct="1">
                        <a:lnSpc>
                          <a:spcPct val="100000"/>
                        </a:lnSpc>
                        <a:spcBef>
                          <a:spcPts val="0"/>
                        </a:spcBef>
                        <a:spcAft>
                          <a:spcPts val="0"/>
                        </a:spcAft>
                        <a:buFontTx/>
                        <a:buNone/>
                      </a:pPr>
                      <a:r>
                        <a:rPr lang="en-US" sz="900" b="0" i="0" kern="1200" dirty="0">
                          <a:solidFill>
                            <a:schemeClr val="dk1"/>
                          </a:solidFill>
                          <a:latin typeface="+mn-lt"/>
                          <a:ea typeface="+mn-ea"/>
                          <a:cs typeface="+mn-cs"/>
                        </a:rPr>
                        <a:t>Conduct end-user training using the </a:t>
                      </a:r>
                      <a:r>
                        <a:rPr lang="en-US" sz="900" b="0" i="0" kern="1200" dirty="0">
                          <a:solidFill>
                            <a:schemeClr val="dk1"/>
                          </a:solidFill>
                          <a:latin typeface="+mn-lt"/>
                          <a:ea typeface="+mn-ea"/>
                          <a:cs typeface="+mn-cs"/>
                          <a:hlinkClick r:id="rId4"/>
                        </a:rPr>
                        <a:t>SharePoint</a:t>
                      </a:r>
                      <a:r>
                        <a:rPr lang="en-NZ" sz="900" kern="1200" dirty="0">
                          <a:solidFill>
                            <a:schemeClr val="dk1"/>
                          </a:solidFill>
                          <a:latin typeface="+mn-lt"/>
                          <a:ea typeface="+mn-ea"/>
                          <a:cs typeface="+mn-cs"/>
                          <a:hlinkClick r:id="rId4"/>
                        </a:rPr>
                        <a:t> End User Training presentation</a:t>
                      </a:r>
                      <a:endParaRPr lang="en-US" sz="900" b="0" i="0" kern="1200">
                        <a:solidFill>
                          <a:schemeClr val="dk1"/>
                        </a:solidFill>
                        <a:latin typeface="+mn-lt"/>
                        <a:ea typeface="+mn-ea"/>
                        <a:cs typeface="+mn-cs"/>
                        <a:hlinkClick r:id="rId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912309131"/>
                  </a:ext>
                </a:extLst>
              </a:tr>
              <a:tr h="276581">
                <a:tc vMerge="1">
                  <a:txBody>
                    <a:bodyPr/>
                    <a:lstStyle/>
                    <a:p>
                      <a:endParaRPr lang="en-NZ"/>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Project Management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i="0" kern="1200" dirty="0">
                          <a:solidFill>
                            <a:schemeClr val="dk1"/>
                          </a:solidFill>
                          <a:latin typeface="+mn-lt"/>
                          <a:ea typeface="+mn-ea"/>
                          <a:cs typeface="+mn-cs"/>
                        </a:rPr>
                        <a:t>Weekly status meeting: review of launch activities and their impact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4243221047"/>
                  </a:ext>
                </a:extLst>
              </a:tr>
            </a:tbl>
          </a:graphicData>
        </a:graphic>
      </p:graphicFrame>
    </p:spTree>
    <p:extLst>
      <p:ext uri="{BB962C8B-B14F-4D97-AF65-F5344CB8AC3E}">
        <p14:creationId xmlns:p14="http://schemas.microsoft.com/office/powerpoint/2010/main" val="172499918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24DB5A-0B7E-4B9A-9222-D0CADBA0D595}"/>
              </a:ext>
            </a:extLst>
          </p:cNvPr>
          <p:cNvSpPr>
            <a:spLocks noGrp="1"/>
          </p:cNvSpPr>
          <p:nvPr>
            <p:ph type="title" idx="4294967295"/>
          </p:nvPr>
        </p:nvSpPr>
        <p:spPr>
          <a:xfrm>
            <a:off x="456872" y="776062"/>
            <a:ext cx="2981325" cy="625475"/>
          </a:xfrm>
          <a:prstGeom prst="rect">
            <a:avLst/>
          </a:prstGeom>
        </p:spPr>
        <p:txBody>
          <a:bodyPr/>
          <a:lstStyle/>
          <a:p>
            <a:r>
              <a:rPr lang="en-US" dirty="0"/>
              <a:t>Post-Launch</a:t>
            </a:r>
          </a:p>
        </p:txBody>
      </p:sp>
      <p:graphicFrame>
        <p:nvGraphicFramePr>
          <p:cNvPr id="7" name="Table 6"/>
          <p:cNvGraphicFramePr>
            <a:graphicFrameLocks noGrp="1"/>
          </p:cNvGraphicFramePr>
          <p:nvPr>
            <p:extLst>
              <p:ext uri="{D42A27DB-BD31-4B8C-83A1-F6EECF244321}">
                <p14:modId xmlns:p14="http://schemas.microsoft.com/office/powerpoint/2010/main" val="2429145683"/>
              </p:ext>
            </p:extLst>
          </p:nvPr>
        </p:nvGraphicFramePr>
        <p:xfrm>
          <a:off x="496286" y="1521261"/>
          <a:ext cx="11199427" cy="4525978"/>
        </p:xfrm>
        <a:graphic>
          <a:graphicData uri="http://schemas.openxmlformats.org/drawingml/2006/table">
            <a:tbl>
              <a:tblPr firstRow="1" bandRow="1">
                <a:tableStyleId>{5C22544A-7EE6-4342-B048-85BDC9FD1C3A}</a:tableStyleId>
              </a:tblPr>
              <a:tblGrid>
                <a:gridCol w="906226">
                  <a:extLst>
                    <a:ext uri="{9D8B030D-6E8A-4147-A177-3AD203B41FA5}">
                      <a16:colId xmlns:a16="http://schemas.microsoft.com/office/drawing/2014/main" val="3834527881"/>
                    </a:ext>
                  </a:extLst>
                </a:gridCol>
                <a:gridCol w="1121090">
                  <a:extLst>
                    <a:ext uri="{9D8B030D-6E8A-4147-A177-3AD203B41FA5}">
                      <a16:colId xmlns:a16="http://schemas.microsoft.com/office/drawing/2014/main" val="845370920"/>
                    </a:ext>
                  </a:extLst>
                </a:gridCol>
                <a:gridCol w="5934598">
                  <a:extLst>
                    <a:ext uri="{9D8B030D-6E8A-4147-A177-3AD203B41FA5}">
                      <a16:colId xmlns:a16="http://schemas.microsoft.com/office/drawing/2014/main" val="3265431580"/>
                    </a:ext>
                  </a:extLst>
                </a:gridCol>
                <a:gridCol w="1060927">
                  <a:extLst>
                    <a:ext uri="{9D8B030D-6E8A-4147-A177-3AD203B41FA5}">
                      <a16:colId xmlns:a16="http://schemas.microsoft.com/office/drawing/2014/main" val="1580866653"/>
                    </a:ext>
                  </a:extLst>
                </a:gridCol>
                <a:gridCol w="1179689">
                  <a:extLst>
                    <a:ext uri="{9D8B030D-6E8A-4147-A177-3AD203B41FA5}">
                      <a16:colId xmlns:a16="http://schemas.microsoft.com/office/drawing/2014/main" val="204181415"/>
                    </a:ext>
                  </a:extLst>
                </a:gridCol>
                <a:gridCol w="996897">
                  <a:extLst>
                    <a:ext uri="{9D8B030D-6E8A-4147-A177-3AD203B41FA5}">
                      <a16:colId xmlns:a16="http://schemas.microsoft.com/office/drawing/2014/main" val="764850119"/>
                    </a:ext>
                  </a:extLst>
                </a:gridCol>
              </a:tblGrid>
              <a:tr h="341780">
                <a:tc>
                  <a:txBody>
                    <a:bodyPr/>
                    <a:lstStyle/>
                    <a:p>
                      <a:pPr algn="ctr"/>
                      <a:r>
                        <a:rPr lang="en-NZ" sz="1200" b="0" i="0" dirty="0">
                          <a:solidFill>
                            <a:schemeClr val="bg2"/>
                          </a:solidFill>
                          <a:latin typeface="+mj-lt"/>
                        </a:rPr>
                        <a:t>Timeline</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Workstream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Description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Owner(s)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Due Date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Owner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50340"/>
                  </a:ext>
                </a:extLst>
              </a:tr>
              <a:tr h="400459">
                <a:tc rowSpan="6">
                  <a:txBody>
                    <a:bodyPr/>
                    <a:lstStyle/>
                    <a:p>
                      <a:pPr algn="ctr"/>
                      <a:r>
                        <a:rPr lang="en-NZ" sz="900" b="0" i="0" dirty="0">
                          <a:solidFill>
                            <a:srgbClr val="0078D7"/>
                          </a:solidFill>
                          <a:latin typeface="+mj-lt"/>
                        </a:rPr>
                        <a:t>Week 8-12</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a:txBody>
                    <a:bodyPr/>
                    <a:lstStyle/>
                    <a:p>
                      <a:pPr algn="l"/>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Run an end user "Tips Campaign“, using the </a:t>
                      </a:r>
                      <a:r>
                        <a:rPr lang="en-NZ" sz="900" b="0" i="0" kern="1200" dirty="0">
                          <a:solidFill>
                            <a:schemeClr val="dk1"/>
                          </a:solidFill>
                          <a:latin typeface="+mn-lt"/>
                          <a:ea typeface="+mn-ea"/>
                          <a:cs typeface="+mn-cs"/>
                          <a:hlinkClick r:id="rId3"/>
                        </a:rPr>
                        <a:t>Tips and Tricks</a:t>
                      </a:r>
                      <a:r>
                        <a:rPr lang="en-NZ" sz="900" b="0" i="0" kern="1200" dirty="0">
                          <a:solidFill>
                            <a:schemeClr val="dk1"/>
                          </a:solidFill>
                          <a:latin typeface="+mn-lt"/>
                          <a:ea typeface="+mn-ea"/>
                          <a:cs typeface="+mn-cs"/>
                        </a:rPr>
                        <a:t> news post template, to sustain momentum and broaden the use of SharePoint</a:t>
                      </a:r>
                      <a:br>
                        <a:rPr lang="en-NZ" sz="900" b="0" i="0" kern="1200" dirty="0">
                          <a:solidFill>
                            <a:srgbClr val="2F2F2F"/>
                          </a:solidFill>
                          <a:latin typeface="+mn-lt"/>
                          <a:ea typeface="+mn-ea"/>
                          <a:cs typeface="+mn-cs"/>
                        </a:rPr>
                      </a:br>
                      <a:endParaRPr lang="en-NZ" sz="900" b="0" i="0" kern="1200" dirty="0">
                        <a:solidFill>
                          <a:srgbClr val="2F2F2F"/>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8881581"/>
                  </a:ext>
                </a:extLst>
              </a:tr>
              <a:tr h="400459">
                <a:tc vMerge="1">
                  <a:txBody>
                    <a:bodyPr/>
                    <a:lstStyle/>
                    <a:p>
                      <a:endParaRPr lang="en-CA"/>
                    </a:p>
                  </a:txBody>
                  <a:tcPr/>
                </a:tc>
                <a:tc vMerge="1">
                  <a:txBody>
                    <a:bodyPr/>
                    <a:lstStyle/>
                    <a:p>
                      <a:pPr algn="l"/>
                      <a:endParaRPr lang="en-NZ" sz="900" b="0" i="0" dirty="0">
                        <a:latin typeface="+mj-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US" sz="900" b="0" i="0" kern="1200" dirty="0">
                          <a:solidFill>
                            <a:schemeClr val="dk1"/>
                          </a:solidFill>
                          <a:latin typeface="+mn-lt"/>
                          <a:ea typeface="+mn-ea"/>
                          <a:cs typeface="+mn-cs"/>
                        </a:rPr>
                        <a:t>Prepare and run contests to continue encouraging user engagement </a:t>
                      </a:r>
                      <a:br>
                        <a:rPr lang="en-US" sz="900" b="0" i="0" kern="1200" dirty="0">
                          <a:solidFill>
                            <a:schemeClr val="dk1"/>
                          </a:solidFill>
                          <a:latin typeface="+mn-lt"/>
                          <a:ea typeface="+mn-ea"/>
                          <a:cs typeface="+mn-cs"/>
                        </a:rPr>
                      </a:br>
                      <a:endParaRPr lang="en-US" sz="900" b="0" i="0" kern="1200" dirty="0">
                        <a:solidFill>
                          <a:schemeClr val="dk1"/>
                        </a:solidFill>
                        <a:latin typeface="+mn-lt"/>
                        <a:ea typeface="+mn-ea"/>
                        <a:cs typeface="+mn-cs"/>
                      </a:endParaRPr>
                    </a:p>
                    <a:p>
                      <a:pPr rtl="0"/>
                      <a:endParaRPr lang="en-US" sz="900" b="0" i="0" kern="1200" dirty="0">
                        <a:solidFill>
                          <a:schemeClr val="dk1"/>
                        </a:solidFill>
                        <a:latin typeface="+mn-lt"/>
                        <a:ea typeface="+mn-ea"/>
                        <a:cs typeface="+mn-cs"/>
                      </a:endParaRPr>
                    </a:p>
                    <a:p>
                      <a:pPr rtl="0"/>
                      <a:r>
                        <a:rPr lang="en-US" sz="900" b="0" i="0" kern="1200" dirty="0">
                          <a:solidFill>
                            <a:schemeClr val="dk1"/>
                          </a:solidFill>
                          <a:latin typeface="+mn-lt"/>
                          <a:ea typeface="+mn-ea"/>
                          <a:cs typeface="+mn-cs"/>
                        </a:rPr>
                        <a:t>Periodically host additional engagement events (e.g., lunch and learns)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11732917"/>
                  </a:ext>
                </a:extLst>
              </a:tr>
              <a:tr h="400459">
                <a:tc vMerge="1">
                  <a:txBody>
                    <a:bodyPr/>
                    <a:lstStyle/>
                    <a:p>
                      <a:endParaRPr lang="en-CA"/>
                    </a:p>
                  </a:txBody>
                  <a:tcPr/>
                </a:tc>
                <a:tc>
                  <a:txBody>
                    <a:bodyPr/>
                    <a:lstStyle/>
                    <a:p>
                      <a:pPr algn="l"/>
                      <a:r>
                        <a:rPr lang="en-NZ" sz="900" b="0" i="0" dirty="0">
                          <a:latin typeface="+mj-lt"/>
                        </a:rPr>
                        <a:t>Stakeholder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Get feedback from Champions and iterate program as necessary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1818287"/>
                  </a:ext>
                </a:extLst>
              </a:tr>
              <a:tr h="400459">
                <a:tc vMerge="1">
                  <a:txBody>
                    <a:bodyPr/>
                    <a:lstStyle/>
                    <a:p>
                      <a:endParaRPr lang="en-CA"/>
                    </a:p>
                  </a:txBody>
                  <a:tcPr/>
                </a:tc>
                <a:tc>
                  <a:txBody>
                    <a:bodyPr/>
                    <a:lstStyle/>
                    <a:p>
                      <a:pPr algn="l"/>
                      <a:r>
                        <a:rPr lang="en-NZ" sz="900" b="0" i="0" dirty="0">
                          <a:latin typeface="+mj-lt"/>
                        </a:rPr>
                        <a:t>Training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Continue ongoing end-user training series as applicable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385383289"/>
                  </a:ext>
                </a:extLst>
              </a:tr>
              <a:tr h="400459">
                <a:tc vMerge="1">
                  <a:txBody>
                    <a:bodyPr/>
                    <a:lstStyle/>
                    <a:p>
                      <a:endParaRPr lang="en-CA"/>
                    </a:p>
                  </a:txBody>
                  <a:tcPr/>
                </a:tc>
                <a:tc>
                  <a:txBody>
                    <a:bodyPr/>
                    <a:lstStyle/>
                    <a:p>
                      <a:pPr algn="l"/>
                      <a:r>
                        <a:rPr lang="en-NZ" sz="900" b="0" i="0" dirty="0">
                          <a:latin typeface="+mj-lt"/>
                        </a:rPr>
                        <a:t>Measurement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Collect and report on SharePoint adoption campaign success criteria </a:t>
                      </a:r>
                    </a:p>
                    <a:p>
                      <a:pPr rtl="0"/>
                      <a:endParaRPr lang="en-NZ" sz="900" b="0" i="0" kern="1200" dirty="0">
                        <a:solidFill>
                          <a:schemeClr val="dk1"/>
                        </a:solidFill>
                        <a:latin typeface="+mn-lt"/>
                        <a:ea typeface="+mn-ea"/>
                        <a:cs typeface="+mn-cs"/>
                      </a:endParaRPr>
                    </a:p>
                    <a:p>
                      <a:pPr rtl="0"/>
                      <a:r>
                        <a:rPr lang="en-NZ" sz="900" b="0" i="0" kern="1200" dirty="0">
                          <a:solidFill>
                            <a:schemeClr val="dk1"/>
                          </a:solidFill>
                          <a:latin typeface="+mn-lt"/>
                          <a:ea typeface="+mn-ea"/>
                          <a:cs typeface="+mn-cs"/>
                        </a:rPr>
                        <a:t>Report on SharePoint usage in organization since start of end user adoption campaign: </a:t>
                      </a:r>
                    </a:p>
                    <a:p>
                      <a:pPr lvl="0" fontAlgn="ctr"/>
                      <a:endParaRPr lang="en-CA" sz="900" kern="1200" dirty="0">
                        <a:solidFill>
                          <a:schemeClr val="dk1"/>
                        </a:solidFill>
                        <a:effectLst/>
                        <a:latin typeface="+mn-lt"/>
                        <a:ea typeface="+mn-ea"/>
                        <a:cs typeface="+mn-cs"/>
                      </a:endParaRPr>
                    </a:p>
                    <a:p>
                      <a:pPr marL="228600" lvl="0" indent="-228600" fontAlgn="ctr">
                        <a:buFont typeface="+mj-lt"/>
                        <a:buAutoNum type="arabicPeriod"/>
                      </a:pPr>
                      <a:r>
                        <a:rPr lang="en-CA" sz="900" kern="1200" dirty="0">
                          <a:solidFill>
                            <a:schemeClr val="dk1"/>
                          </a:solidFill>
                          <a:effectLst/>
                          <a:latin typeface="+mn-lt"/>
                          <a:ea typeface="+mn-ea"/>
                          <a:cs typeface="+mn-cs"/>
                        </a:rPr>
                        <a:t>Basic SharePoint usage reports available in the admin center: Instructions on how to access and interpret the reports are </a:t>
                      </a:r>
                      <a:r>
                        <a:rPr lang="en-CA" sz="900" kern="1200" dirty="0">
                          <a:solidFill>
                            <a:schemeClr val="dk1"/>
                          </a:solidFill>
                          <a:effectLst/>
                          <a:latin typeface="+mn-lt"/>
                          <a:ea typeface="+mn-ea"/>
                          <a:cs typeface="+mn-cs"/>
                          <a:hlinkClick r:id="rId4"/>
                        </a:rPr>
                        <a:t>here</a:t>
                      </a:r>
                      <a:r>
                        <a:rPr lang="en-CA" sz="900" kern="1200" dirty="0">
                          <a:solidFill>
                            <a:schemeClr val="dk1"/>
                          </a:solidFill>
                          <a:effectLst/>
                          <a:latin typeface="+mn-lt"/>
                          <a:ea typeface="+mn-ea"/>
                          <a:cs typeface="+mn-cs"/>
                        </a:rPr>
                        <a:t> </a:t>
                      </a:r>
                      <a:endParaRPr lang="en-CA" sz="900" u="sng" kern="1200" dirty="0">
                        <a:solidFill>
                          <a:schemeClr val="dk1"/>
                        </a:solidFill>
                        <a:effectLst/>
                        <a:latin typeface="+mn-lt"/>
                        <a:ea typeface="+mn-ea"/>
                        <a:cs typeface="+mn-cs"/>
                      </a:endParaRPr>
                    </a:p>
                    <a:p>
                      <a:pPr marL="228600" lvl="0" indent="-228600" fontAlgn="ctr">
                        <a:buFont typeface="+mj-lt"/>
                        <a:buAutoNum type="arabicPeriod"/>
                      </a:pPr>
                      <a:r>
                        <a:rPr lang="en-CA" sz="900" kern="1200" dirty="0">
                          <a:solidFill>
                            <a:schemeClr val="dk1"/>
                          </a:solidFill>
                          <a:effectLst/>
                          <a:latin typeface="+mn-lt"/>
                          <a:ea typeface="+mn-ea"/>
                          <a:cs typeface="+mn-cs"/>
                        </a:rPr>
                        <a:t>Microsoft 365 Usage Analytics: More robust and insightful usage reports - see overview </a:t>
                      </a:r>
                      <a:r>
                        <a:rPr lang="en-CA" sz="900" u="sng" kern="1200" dirty="0">
                          <a:solidFill>
                            <a:schemeClr val="dk1"/>
                          </a:solidFill>
                          <a:effectLst/>
                          <a:latin typeface="+mn-lt"/>
                          <a:ea typeface="+mn-ea"/>
                          <a:cs typeface="+mn-cs"/>
                          <a:hlinkClick r:id="rId5" tooltip="https://docs.microsoft.com/en-us/office365/admin/usage-analytics/usage-analytics?view=o365-worldwide"/>
                        </a:rPr>
                        <a:t>here</a:t>
                      </a:r>
                      <a:r>
                        <a:rPr lang="en-CA" sz="900" kern="1200" dirty="0">
                          <a:solidFill>
                            <a:schemeClr val="dk1"/>
                          </a:solidFill>
                          <a:effectLst/>
                          <a:latin typeface="+mn-lt"/>
                          <a:ea typeface="+mn-ea"/>
                          <a:cs typeface="+mn-cs"/>
                        </a:rPr>
                        <a:t>. You can visualize and analyze Office 365 (i.e., SharePoint) usage data, create custom reports and share the insights within your organization and gain insights into how specific regions or departments are utilizing Office 365 (i.e., SharePoint). </a:t>
                      </a: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69082832"/>
                  </a:ext>
                </a:extLst>
              </a:tr>
              <a:tr h="400459">
                <a:tc vMerge="1">
                  <a:txBody>
                    <a:bodyPr/>
                    <a:lstStyle/>
                    <a:p>
                      <a:endParaRPr lang="en-NZ"/>
                    </a:p>
                  </a:txBody>
                  <a:tcPr>
                    <a:lnT w="12700" cmpd="sng">
                      <a:noFill/>
                    </a:lnT>
                  </a:tcPr>
                </a:tc>
                <a:tc>
                  <a:txBody>
                    <a:bodyPr/>
                    <a:lstStyle/>
                    <a:p>
                      <a:pPr algn="l"/>
                      <a:r>
                        <a:rPr lang="en-NZ" sz="900" b="0" i="0" dirty="0">
                          <a:latin typeface="+mj-lt"/>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Post launch meeting(s): </a:t>
                      </a:r>
                    </a:p>
                    <a:p>
                      <a:pPr rtl="0"/>
                      <a:endParaRPr lang="en-NZ" sz="900" b="0" i="0" kern="1200" dirty="0">
                        <a:solidFill>
                          <a:schemeClr val="dk1"/>
                        </a:solidFill>
                        <a:latin typeface="+mn-lt"/>
                        <a:ea typeface="+mn-ea"/>
                        <a:cs typeface="+mn-cs"/>
                      </a:endParaRPr>
                    </a:p>
                    <a:p>
                      <a:pPr marL="171450" indent="-171450" rtl="0">
                        <a:buFont typeface="Arial" panose="020B0604020202020204" pitchFamily="34" charset="0"/>
                        <a:buChar char="•"/>
                      </a:pPr>
                      <a:r>
                        <a:rPr lang="en-NZ" sz="900" b="0" i="0" kern="1200" dirty="0">
                          <a:solidFill>
                            <a:schemeClr val="dk1"/>
                          </a:solidFill>
                          <a:latin typeface="+mn-lt"/>
                          <a:ea typeface="+mn-ea"/>
                          <a:cs typeface="+mn-cs"/>
                        </a:rPr>
                        <a:t>Review usage levels </a:t>
                      </a:r>
                    </a:p>
                    <a:p>
                      <a:pPr marL="171450" indent="-171450" rtl="0">
                        <a:buFont typeface="Arial" panose="020B0604020202020204" pitchFamily="34" charset="0"/>
                        <a:buChar char="•"/>
                      </a:pPr>
                      <a:r>
                        <a:rPr lang="en-NZ" sz="900" b="0" i="0" kern="1200" dirty="0">
                          <a:solidFill>
                            <a:schemeClr val="dk1"/>
                          </a:solidFill>
                          <a:latin typeface="+mn-lt"/>
                          <a:ea typeface="+mn-ea"/>
                          <a:cs typeface="+mn-cs"/>
                        </a:rPr>
                        <a:t>Review success criteria results</a:t>
                      </a:r>
                    </a:p>
                    <a:p>
                      <a:pPr marL="171450" indent="-171450" rtl="0">
                        <a:buFont typeface="Arial" panose="020B0604020202020204" pitchFamily="34" charset="0"/>
                        <a:buChar char="•"/>
                      </a:pPr>
                      <a:r>
                        <a:rPr lang="en-NZ" sz="900" b="0" i="0" kern="1200" dirty="0">
                          <a:solidFill>
                            <a:schemeClr val="dk1"/>
                          </a:solidFill>
                          <a:latin typeface="+mn-lt"/>
                          <a:ea typeface="+mn-ea"/>
                          <a:cs typeface="+mn-cs"/>
                        </a:rPr>
                        <a:t>Identify additional engagement activities to increase usage levels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17730777"/>
                  </a:ext>
                </a:extLst>
              </a:tr>
            </a:tbl>
          </a:graphicData>
        </a:graphic>
      </p:graphicFrame>
    </p:spTree>
    <p:extLst>
      <p:ext uri="{BB962C8B-B14F-4D97-AF65-F5344CB8AC3E}">
        <p14:creationId xmlns:p14="http://schemas.microsoft.com/office/powerpoint/2010/main" val="1717606602"/>
      </p:ext>
    </p:extLst>
  </p:cSld>
  <p:clrMapOvr>
    <a:masterClrMapping/>
  </p:clrMapOvr>
  <p:transition>
    <p:fade/>
  </p:transition>
</p:sld>
</file>

<file path=ppt/theme/theme1.xml><?xml version="1.0" encoding="utf-8"?>
<a:theme xmlns:a="http://schemas.openxmlformats.org/drawingml/2006/main" name="2_BCS PPT Template_Draft2">
  <a:themeElements>
    <a:clrScheme name="Custom 14">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E6E6E6"/>
      </a:hlink>
      <a:folHlink>
        <a:srgbClr val="D4E4F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CS PPT Template_Draft2">
  <a:themeElements>
    <a:clrScheme name="Custom 15">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1F59A3"/>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3.xml><?xml version="1.0" encoding="utf-8"?>
<a:theme xmlns:a="http://schemas.openxmlformats.org/drawingml/2006/main" name="UpdatedSlideMaster_2017.02.17">
  <a:themeElements>
    <a:clrScheme name="FY17 Enterprise (Orange)">
      <a:dk1>
        <a:srgbClr val="505050"/>
      </a:dk1>
      <a:lt1>
        <a:srgbClr val="FFFFFF"/>
      </a:lt1>
      <a:dk2>
        <a:srgbClr val="000000"/>
      </a:dk2>
      <a:lt2>
        <a:srgbClr val="E6E6E6"/>
      </a:lt2>
      <a:accent1>
        <a:srgbClr val="D83B01"/>
      </a:accent1>
      <a:accent2>
        <a:srgbClr val="FFB900"/>
      </a:accent2>
      <a:accent3>
        <a:srgbClr val="0078D7"/>
      </a:accent3>
      <a:accent4>
        <a:srgbClr val="505050"/>
      </a:accent4>
      <a:accent5>
        <a:srgbClr val="737373"/>
      </a:accent5>
      <a:accent6>
        <a:srgbClr val="D2D2D2"/>
      </a:accent6>
      <a:hlink>
        <a:srgbClr val="D83B01"/>
      </a:hlink>
      <a:folHlink>
        <a:srgbClr val="D83B01"/>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UpdatedSlideMaster_2017.02.17" id="{8589CA1C-658D-4398-9FB3-864EDCDC0FA6}" vid="{FB970474-FB0A-4EF6-B2F5-16A58A6C293C}"/>
    </a:ext>
  </a:extLst>
</a:theme>
</file>

<file path=ppt/theme/theme4.xml><?xml version="1.0" encoding="utf-8"?>
<a:theme xmlns:a="http://schemas.openxmlformats.org/drawingml/2006/main" name="1_5-50109_Microsoft_Dark_Template">
  <a:themeElements>
    <a:clrScheme name="Microsoft 2017 Dark">
      <a:dk1>
        <a:srgbClr val="353535"/>
      </a:dk1>
      <a:lt1>
        <a:srgbClr val="FFFFFF"/>
      </a:lt1>
      <a:dk2>
        <a:srgbClr val="D83B01"/>
      </a:dk2>
      <a:lt2>
        <a:srgbClr val="CDF4FF"/>
      </a:lt2>
      <a:accent1>
        <a:srgbClr val="D83B01"/>
      </a:accent1>
      <a:accent2>
        <a:srgbClr val="FF8C00"/>
      </a:accent2>
      <a:accent3>
        <a:srgbClr val="FFB900"/>
      </a:accent3>
      <a:accent4>
        <a:srgbClr val="00BCF2"/>
      </a:accent4>
      <a:accent5>
        <a:srgbClr val="D2D2D2"/>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7C638A3A-D771-4183-8214-2AFBE384714F}"/>
    </a:ext>
  </a:extLst>
</a:theme>
</file>

<file path=ppt/theme/theme5.xml><?xml version="1.0" encoding="utf-8"?>
<a:theme xmlns:a="http://schemas.openxmlformats.org/drawingml/2006/main" name="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F7CA4DD3-8A26-4BFE-B361-277536E70685}" vid="{DC517985-AF00-427B-A27C-74FF5728D0B0}"/>
    </a:ext>
  </a:extLst>
</a:theme>
</file>

<file path=ppt/theme/theme6.xml><?xml version="1.0" encoding="utf-8"?>
<a:theme xmlns:a="http://schemas.openxmlformats.org/drawingml/2006/main" name="4_5-30055_Office365 Template 2012 - 16x9 - White Background">
  <a:themeElements>
    <a:clrScheme name="Custom 20">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0070C0"/>
      </a:hlink>
      <a:folHlink>
        <a:srgbClr val="00B0F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365_Template_16x9_WHITE.potx" id="{E4AF4F97-10C5-4847-A9FD-2CF7760D6771}" vid="{1F76A3DC-D1FC-46B0-B0AB-6011DDB44A28}"/>
    </a:ext>
  </a:extLst>
</a:theme>
</file>

<file path=ppt/theme/theme7.xml><?xml version="1.0" encoding="utf-8"?>
<a:theme xmlns:a="http://schemas.openxmlformats.org/drawingml/2006/main" name="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2.potx" id="{0FFB49CB-06A5-4164-83EE-487DCD81F131}" vid="{CBE49454-5D2F-4788-A0E1-3A8635B427A8}"/>
    </a:ext>
  </a:extLst>
</a:theme>
</file>

<file path=ppt/theme/theme8.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f605e6f3-f895-404f-a6d5-ce7fb432072b" xsi:nil="true"/>
    <SharedWithUsers xmlns="f192c0bc-b03a-48af-8aa7-e74bc3e7b1e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3739F2233CB14EB4BF9B81497FB88B" ma:contentTypeVersion="17" ma:contentTypeDescription="Create a new document." ma:contentTypeScope="" ma:versionID="5fc1f5f5b14b946ca4343a652f1268d7">
  <xsd:schema xmlns:xsd="http://www.w3.org/2001/XMLSchema" xmlns:xs="http://www.w3.org/2001/XMLSchema" xmlns:p="http://schemas.microsoft.com/office/2006/metadata/properties" xmlns:ns1="http://schemas.microsoft.com/sharepoint/v3" xmlns:ns2="f605e6f3-f895-404f-a6d5-ce7fb432072b" xmlns:ns3="f192c0bc-b03a-48af-8aa7-e74bc3e7b1eb" targetNamespace="http://schemas.microsoft.com/office/2006/metadata/properties" ma:root="true" ma:fieldsID="a94082dac379fcb7da05776aa457cbdd" ns1:_="" ns2:_="" ns3:_="">
    <xsd:import namespace="http://schemas.microsoft.com/sharepoint/v3"/>
    <xsd:import namespace="f605e6f3-f895-404f-a6d5-ce7fb432072b"/>
    <xsd:import namespace="f192c0bc-b03a-48af-8aa7-e74bc3e7b1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2:MediaServiceLocation"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05e6f3-f895-404f-a6d5-ce7fb432072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description=""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92c0bc-b03a-48af-8aa7-e74bc3e7b1e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hidden="true" ma:internalName="LastSharedByUser" ma:readOnly="true">
      <xsd:simpleType>
        <xsd:restriction base="dms:Note"/>
      </xsd:simpleType>
    </xsd:element>
    <xsd:element name="LastSharedByTime" ma:index="13" nillable="true" ma:displayName="Last Shared By Time" ma:description=""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52B1EA-EFBB-4C9B-8441-BAC038F47FB4}">
  <ds:schemaRefs>
    <ds:schemaRef ds:uri="http://schemas.microsoft.com/office/2006/metadata/properties"/>
    <ds:schemaRef ds:uri="http://schemas.microsoft.com/office/infopath/2007/PartnerControls"/>
    <ds:schemaRef ds:uri="http://schemas.microsoft.com/sharepoint/v3"/>
    <ds:schemaRef ds:uri="f605e6f3-f895-404f-a6d5-ce7fb432072b"/>
    <ds:schemaRef ds:uri="f192c0bc-b03a-48af-8aa7-e74bc3e7b1eb"/>
  </ds:schemaRefs>
</ds:datastoreItem>
</file>

<file path=customXml/itemProps2.xml><?xml version="1.0" encoding="utf-8"?>
<ds:datastoreItem xmlns:ds="http://schemas.openxmlformats.org/officeDocument/2006/customXml" ds:itemID="{88B1A2BC-4206-44DE-A20C-D2AD6797B7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05e6f3-f895-404f-a6d5-ce7fb432072b"/>
    <ds:schemaRef ds:uri="f192c0bc-b03a-48af-8aa7-e74bc3e7b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FC9874-C3C3-4101-A480-E1E0244F87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16662</TotalTime>
  <Words>787</Words>
  <Application>Microsoft Office PowerPoint</Application>
  <PresentationFormat>Widescreen</PresentationFormat>
  <Paragraphs>133</Paragraphs>
  <Slides>5</Slides>
  <Notes>5</Notes>
  <HiddenSlides>0</HiddenSlides>
  <MMClips>0</MMClips>
  <ScaleCrop>false</ScaleCrop>
  <HeadingPairs>
    <vt:vector size="4" baseType="variant">
      <vt:variant>
        <vt:lpstr>Theme</vt:lpstr>
      </vt:variant>
      <vt:variant>
        <vt:i4>8</vt:i4>
      </vt:variant>
      <vt:variant>
        <vt:lpstr>Slide Titles</vt:lpstr>
      </vt:variant>
      <vt:variant>
        <vt:i4>5</vt:i4>
      </vt:variant>
    </vt:vector>
  </HeadingPairs>
  <TitlesOfParts>
    <vt:vector size="13" baseType="lpstr">
      <vt:lpstr>2_BCS PPT Template_Draft2</vt:lpstr>
      <vt:lpstr>3_BCS PPT Template_Draft2</vt:lpstr>
      <vt:lpstr>UpdatedSlideMaster_2017.02.17</vt:lpstr>
      <vt:lpstr>1_5-50109_Microsoft_Dark_Template</vt:lpstr>
      <vt:lpstr>5-50109_Microsoft_Light_Template</vt:lpstr>
      <vt:lpstr>4_5-30055_Office365 Template 2012 - 16x9 - White Background</vt:lpstr>
      <vt:lpstr>WHITE TEMPLATE</vt:lpstr>
      <vt:lpstr>5-50203_Microsoft_Ignite_Template</vt:lpstr>
      <vt:lpstr>PowerPoint Presentation</vt:lpstr>
      <vt:lpstr>PowerPoint Presentation</vt:lpstr>
      <vt:lpstr>PowerPoint Presentation</vt:lpstr>
      <vt:lpstr>Launch</vt:lpstr>
      <vt:lpstr>Post-Launch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OneDrive Launch Playbook</dc:title>
  <dc:creator>matthw</dc:creator>
  <cp:lastModifiedBy>Mike Hollinshead</cp:lastModifiedBy>
  <cp:revision>421</cp:revision>
  <cp:lastPrinted>2018-11-30T05:54:10Z</cp:lastPrinted>
  <dcterms:modified xsi:type="dcterms:W3CDTF">2019-05-09T23:49:03Z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0x0101009B3739F2233CB14EB4BF9B81497FB88B</vt:lpwstr>
  </property>
  <property fmtid="{D5CDD505-2E9C-101B-9397-08002B2CF9AE}" pid="3" name="_dlc_policyId">
    <vt:lpwstr/>
  </property>
  <property fmtid="{D5CDD505-2E9C-101B-9397-08002B2CF9AE}" pid="4" name="FolderExtensions">
    <vt:lpwstr/>
  </property>
  <property fmtid="{D5CDD505-2E9C-101B-9397-08002B2CF9AE}" pid="5" name="ItemRetentionFormula">
    <vt:lpwstr/>
  </property>
  <property fmtid="{D5CDD505-2E9C-101B-9397-08002B2CF9AE}" pid="6" name="_dlc_DocIdItemGuid">
    <vt:lpwstr>d59a9892-890d-4e2a-9035-45afe0858488</vt:lpwstr>
  </property>
  <property fmtid="{D5CDD505-2E9C-101B-9397-08002B2CF9AE}" pid="7" name="ParentID1">
    <vt:lpwstr>G03KC-1-8361</vt:lpwstr>
  </property>
  <property fmtid="{D5CDD505-2E9C-101B-9397-08002B2CF9AE}" pid="8" name="TaxKeyword">
    <vt:lpwstr/>
  </property>
  <property fmtid="{D5CDD505-2E9C-101B-9397-08002B2CF9AE}" pid="9" name="Region">
    <vt:lpwstr/>
  </property>
  <property fmtid="{D5CDD505-2E9C-101B-9397-08002B2CF9AE}" pid="10" name="Confidentiality">
    <vt:lpwstr>38;#customer ready|8986c41d-21c5-4f8f-8a12-ea4625b46858</vt:lpwstr>
  </property>
  <property fmtid="{D5CDD505-2E9C-101B-9397-08002B2CF9AE}" pid="11" name="ItemType">
    <vt:lpwstr>45;#presentations|317da5a4-398e-4c38-b265-afd519770055</vt:lpwstr>
  </property>
  <property fmtid="{D5CDD505-2E9C-101B-9397-08002B2CF9AE}" pid="12" name="Industries">
    <vt:lpwstr/>
  </property>
  <property fmtid="{D5CDD505-2E9C-101B-9397-08002B2CF9AE}" pid="13" name="Competitors">
    <vt:lpwstr/>
  </property>
  <property fmtid="{D5CDD505-2E9C-101B-9397-08002B2CF9AE}" pid="14" name="SMSGDomain">
    <vt:lpwstr/>
  </property>
  <property fmtid="{D5CDD505-2E9C-101B-9397-08002B2CF9AE}" pid="15" name="BusinessArchitecture">
    <vt:lpwstr/>
  </property>
  <property fmtid="{D5CDD505-2E9C-101B-9397-08002B2CF9AE}" pid="16" name="Products">
    <vt:lpwstr/>
  </property>
  <property fmtid="{D5CDD505-2E9C-101B-9397-08002B2CF9AE}" pid="17" name="EnterpriseDomainTags">
    <vt:lpwstr/>
  </property>
  <property fmtid="{D5CDD505-2E9C-101B-9397-08002B2CF9AE}" pid="18" name="ActivitiesAndPrograms">
    <vt:lpwstr/>
  </property>
  <property fmtid="{D5CDD505-2E9C-101B-9397-08002B2CF9AE}" pid="19" name="Partners">
    <vt:lpwstr/>
  </property>
  <property fmtid="{D5CDD505-2E9C-101B-9397-08002B2CF9AE}" pid="20" name="Segments">
    <vt:lpwstr/>
  </property>
  <property fmtid="{D5CDD505-2E9C-101B-9397-08002B2CF9AE}" pid="21" name="Topics">
    <vt:lpwstr/>
  </property>
  <property fmtid="{D5CDD505-2E9C-101B-9397-08002B2CF9AE}" pid="22" name="Groups">
    <vt:lpwstr/>
  </property>
  <property fmtid="{D5CDD505-2E9C-101B-9397-08002B2CF9AE}" pid="23" name="Languages">
    <vt:lpwstr/>
  </property>
  <property fmtid="{D5CDD505-2E9C-101B-9397-08002B2CF9AE}" pid="24" name="TechnicalLevel">
    <vt:lpwstr/>
  </property>
  <property fmtid="{D5CDD505-2E9C-101B-9397-08002B2CF9AE}" pid="25" name="Audiences">
    <vt:lpwstr/>
  </property>
  <property fmtid="{D5CDD505-2E9C-101B-9397-08002B2CF9AE}" pid="26" name="Roles">
    <vt:lpwstr/>
  </property>
  <property fmtid="{D5CDD505-2E9C-101B-9397-08002B2CF9AE}" pid="27" name="_docset_NoMedatataSyncRequired">
    <vt:lpwstr>False</vt:lpwstr>
  </property>
  <property fmtid="{D5CDD505-2E9C-101B-9397-08002B2CF9AE}" pid="28" name="MSIP_Label_f42aa342-8706-4288-bd11-ebb85995028c_Enabled">
    <vt:lpwstr>True</vt:lpwstr>
  </property>
  <property fmtid="{D5CDD505-2E9C-101B-9397-08002B2CF9AE}" pid="29" name="MSIP_Label_f42aa342-8706-4288-bd11-ebb85995028c_SiteId">
    <vt:lpwstr>72f988bf-86f1-41af-91ab-2d7cd011db47</vt:lpwstr>
  </property>
  <property fmtid="{D5CDD505-2E9C-101B-9397-08002B2CF9AE}" pid="30" name="MSIP_Label_f42aa342-8706-4288-bd11-ebb85995028c_Ref">
    <vt:lpwstr>https://api.informationprotection.azure.com/api/72f988bf-86f1-41af-91ab-2d7cd011db47</vt:lpwstr>
  </property>
  <property fmtid="{D5CDD505-2E9C-101B-9397-08002B2CF9AE}" pid="31" name="MSIP_Label_f42aa342-8706-4288-bd11-ebb85995028c_Owner">
    <vt:lpwstr>matthw@microsoft.com</vt:lpwstr>
  </property>
  <property fmtid="{D5CDD505-2E9C-101B-9397-08002B2CF9AE}" pid="32" name="MSIP_Label_f42aa342-8706-4288-bd11-ebb85995028c_SetDate">
    <vt:lpwstr>2017-09-05T16:59:59.0813314-04:00</vt:lpwstr>
  </property>
  <property fmtid="{D5CDD505-2E9C-101B-9397-08002B2CF9AE}" pid="33" name="MSIP_Label_f42aa342-8706-4288-bd11-ebb85995028c_Name">
    <vt:lpwstr>General</vt:lpwstr>
  </property>
  <property fmtid="{D5CDD505-2E9C-101B-9397-08002B2CF9AE}" pid="34" name="MSIP_Label_f42aa342-8706-4288-bd11-ebb85995028c_Application">
    <vt:lpwstr>Microsoft Azure Information Protection</vt:lpwstr>
  </property>
  <property fmtid="{D5CDD505-2E9C-101B-9397-08002B2CF9AE}" pid="35" name="MSIP_Label_f42aa342-8706-4288-bd11-ebb85995028c_Extended_MSFT_Method">
    <vt:lpwstr>Automatic</vt:lpwstr>
  </property>
  <property fmtid="{D5CDD505-2E9C-101B-9397-08002B2CF9AE}" pid="36" name="Sensitivity">
    <vt:lpwstr>General</vt:lpwstr>
  </property>
  <property fmtid="{D5CDD505-2E9C-101B-9397-08002B2CF9AE}" pid="37" name="of67e5d4b76f4a9db8769983fda9cec0">
    <vt:lpwstr/>
  </property>
  <property fmtid="{D5CDD505-2E9C-101B-9397-08002B2CF9AE}" pid="38" name="NewsType">
    <vt:lpwstr/>
  </property>
  <property fmtid="{D5CDD505-2E9C-101B-9397-08002B2CF9AE}" pid="39" name="ga0c0bf70a6644469c61b3efa7025301">
    <vt:lpwstr/>
  </property>
  <property fmtid="{D5CDD505-2E9C-101B-9397-08002B2CF9AE}" pid="40" name="MSProducts">
    <vt:lpwstr/>
  </property>
  <property fmtid="{D5CDD505-2E9C-101B-9397-08002B2CF9AE}" pid="41" name="ExperienceContentType">
    <vt:lpwstr/>
  </property>
  <property fmtid="{D5CDD505-2E9C-101B-9397-08002B2CF9AE}" pid="42" name="l6f004f21209409da86a713c0f24627d">
    <vt:lpwstr/>
  </property>
  <property fmtid="{D5CDD505-2E9C-101B-9397-08002B2CF9AE}" pid="43" name="MSProductsTaxHTField0">
    <vt:lpwstr/>
  </property>
  <property fmtid="{D5CDD505-2E9C-101B-9397-08002B2CF9AE}" pid="44" name="e8080b0481964c759b2c36ae49591b31">
    <vt:lpwstr/>
  </property>
  <property fmtid="{D5CDD505-2E9C-101B-9397-08002B2CF9AE}" pid="45" name="ldac8aee9d1f469e8cd8c3f8d6a615f2">
    <vt:lpwstr/>
  </property>
  <property fmtid="{D5CDD505-2E9C-101B-9397-08002B2CF9AE}" pid="46" name="EmployeeRole">
    <vt:lpwstr/>
  </property>
  <property fmtid="{D5CDD505-2E9C-101B-9397-08002B2CF9AE}" pid="47" name="NewsTopic">
    <vt:lpwstr/>
  </property>
  <property fmtid="{D5CDD505-2E9C-101B-9397-08002B2CF9AE}" pid="48" name="NewsSource">
    <vt:lpwstr/>
  </property>
  <property fmtid="{D5CDD505-2E9C-101B-9397-08002B2CF9AE}" pid="49" name="SMSGTags">
    <vt:lpwstr/>
  </property>
  <property fmtid="{D5CDD505-2E9C-101B-9397-08002B2CF9AE}" pid="50" name="MSPhysicalGeography">
    <vt:lpwstr/>
  </property>
  <property fmtid="{D5CDD505-2E9C-101B-9397-08002B2CF9AE}" pid="51" name="j3562c58ee414e028925bc902cfc01a1">
    <vt:lpwstr/>
  </property>
  <property fmtid="{D5CDD505-2E9C-101B-9397-08002B2CF9AE}" pid="52" name="la4444b61d19467597d63190b69ac227">
    <vt:lpwstr/>
  </property>
  <property fmtid="{D5CDD505-2E9C-101B-9397-08002B2CF9AE}" pid="53" name="xd_ProgID">
    <vt:lpwstr/>
  </property>
  <property fmtid="{D5CDD505-2E9C-101B-9397-08002B2CF9AE}" pid="54" name="TemplateUrl">
    <vt:lpwstr/>
  </property>
  <property fmtid="{D5CDD505-2E9C-101B-9397-08002B2CF9AE}" pid="55" name="ComplianceAssetId">
    <vt:lpwstr/>
  </property>
  <property fmtid="{D5CDD505-2E9C-101B-9397-08002B2CF9AE}" pid="56" name="xd_Signature">
    <vt:bool>false</vt:bool>
  </property>
</Properties>
</file>